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61" r:id="rId2"/>
    <p:sldMasterId id="2147483673" r:id="rId3"/>
  </p:sldMasterIdLst>
  <p:notesMasterIdLst>
    <p:notesMasterId r:id="rId56"/>
  </p:notesMasterIdLst>
  <p:handoutMasterIdLst>
    <p:handoutMasterId r:id="rId57"/>
  </p:handoutMasterIdLst>
  <p:sldIdLst>
    <p:sldId id="256" r:id="rId4"/>
    <p:sldId id="257" r:id="rId5"/>
    <p:sldId id="655" r:id="rId6"/>
    <p:sldId id="691" r:id="rId7"/>
    <p:sldId id="305" r:id="rId8"/>
    <p:sldId id="335" r:id="rId9"/>
    <p:sldId id="628" r:id="rId10"/>
    <p:sldId id="325" r:id="rId11"/>
    <p:sldId id="326" r:id="rId12"/>
    <p:sldId id="288" r:id="rId13"/>
    <p:sldId id="627" r:id="rId14"/>
    <p:sldId id="287" r:id="rId15"/>
    <p:sldId id="279" r:id="rId16"/>
    <p:sldId id="280" r:id="rId17"/>
    <p:sldId id="737" r:id="rId18"/>
    <p:sldId id="332" r:id="rId19"/>
    <p:sldId id="329" r:id="rId20"/>
    <p:sldId id="330" r:id="rId21"/>
    <p:sldId id="282" r:id="rId22"/>
    <p:sldId id="333" r:id="rId23"/>
    <p:sldId id="281" r:id="rId24"/>
    <p:sldId id="283" r:id="rId25"/>
    <p:sldId id="315" r:id="rId26"/>
    <p:sldId id="319" r:id="rId27"/>
    <p:sldId id="307" r:id="rId28"/>
    <p:sldId id="642" r:id="rId29"/>
    <p:sldId id="643" r:id="rId30"/>
    <p:sldId id="736" r:id="rId31"/>
    <p:sldId id="631" r:id="rId32"/>
    <p:sldId id="644" r:id="rId33"/>
    <p:sldId id="645" r:id="rId34"/>
    <p:sldId id="630" r:id="rId35"/>
    <p:sldId id="646" r:id="rId36"/>
    <p:sldId id="634" r:id="rId37"/>
    <p:sldId id="641" r:id="rId38"/>
    <p:sldId id="635" r:id="rId39"/>
    <p:sldId id="269" r:id="rId40"/>
    <p:sldId id="647" r:id="rId41"/>
    <p:sldId id="683" r:id="rId42"/>
    <p:sldId id="638" r:id="rId43"/>
    <p:sldId id="693" r:id="rId44"/>
    <p:sldId id="694" r:id="rId45"/>
    <p:sldId id="605" r:id="rId46"/>
    <p:sldId id="654" r:id="rId47"/>
    <p:sldId id="652" r:id="rId48"/>
    <p:sldId id="695" r:id="rId49"/>
    <p:sldId id="653" r:id="rId50"/>
    <p:sldId id="261" r:id="rId51"/>
    <p:sldId id="270" r:id="rId52"/>
    <p:sldId id="264" r:id="rId53"/>
    <p:sldId id="697" r:id="rId54"/>
    <p:sldId id="698"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47" autoAdjust="0"/>
    <p:restoredTop sz="50489" autoAdjust="0"/>
  </p:normalViewPr>
  <p:slideViewPr>
    <p:cSldViewPr>
      <p:cViewPr varScale="1">
        <p:scale>
          <a:sx n="50" d="100"/>
          <a:sy n="50" d="100"/>
        </p:scale>
        <p:origin x="247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70DF0-F118-434D-AD28-217084821941}" type="doc">
      <dgm:prSet loTypeId="urn:microsoft.com/office/officeart/2018/2/layout/IconLabelList" loCatId="icon" qsTypeId="urn:microsoft.com/office/officeart/2005/8/quickstyle/simple4" qsCatId="simple" csTypeId="urn:microsoft.com/office/officeart/2018/5/colors/Iconchunking_neutralbg_accent5_2" csCatId="accent5" phldr="1"/>
      <dgm:spPr/>
      <dgm:t>
        <a:bodyPr/>
        <a:lstStyle/>
        <a:p>
          <a:endParaRPr lang="en-US"/>
        </a:p>
      </dgm:t>
    </dgm:pt>
    <dgm:pt modelId="{F93B31F3-DC20-4743-8C12-3FA9332F0E1C}">
      <dgm:prSet custT="1"/>
      <dgm:spPr/>
      <dgm:t>
        <a:bodyPr/>
        <a:lstStyle/>
        <a:p>
          <a:pPr>
            <a:lnSpc>
              <a:spcPct val="100000"/>
            </a:lnSpc>
          </a:pPr>
          <a:r>
            <a:rPr lang="en-US" sz="1400" dirty="0"/>
            <a:t>Make self-regulation automatic</a:t>
          </a:r>
        </a:p>
      </dgm:t>
    </dgm:pt>
    <dgm:pt modelId="{4E2989A3-2EA9-4349-BBAF-85C681DF446A}" type="parTrans" cxnId="{255D10E7-F631-4C93-81F0-3A06879C1D72}">
      <dgm:prSet/>
      <dgm:spPr/>
      <dgm:t>
        <a:bodyPr/>
        <a:lstStyle/>
        <a:p>
          <a:endParaRPr lang="en-US"/>
        </a:p>
      </dgm:t>
    </dgm:pt>
    <dgm:pt modelId="{297D2D47-7331-4841-BFF9-F247247D3A02}" type="sibTrans" cxnId="{255D10E7-F631-4C93-81F0-3A06879C1D72}">
      <dgm:prSet/>
      <dgm:spPr/>
      <dgm:t>
        <a:bodyPr/>
        <a:lstStyle/>
        <a:p>
          <a:endParaRPr lang="en-US"/>
        </a:p>
      </dgm:t>
    </dgm:pt>
    <dgm:pt modelId="{A7FD535C-2C84-4EB0-AB94-4999B823E1E9}">
      <dgm:prSet custT="1"/>
      <dgm:spPr/>
      <dgm:t>
        <a:bodyPr/>
        <a:lstStyle/>
        <a:p>
          <a:pPr>
            <a:lnSpc>
              <a:spcPct val="100000"/>
            </a:lnSpc>
          </a:pPr>
          <a:r>
            <a:rPr lang="en-US" sz="1400" dirty="0"/>
            <a:t>Involve the client</a:t>
          </a:r>
        </a:p>
      </dgm:t>
    </dgm:pt>
    <dgm:pt modelId="{E0790B59-B5DB-4EDE-88B6-C56AAF20F96B}" type="parTrans" cxnId="{21CD74B9-DEC2-4C86-A842-A1E55CE5E236}">
      <dgm:prSet/>
      <dgm:spPr/>
      <dgm:t>
        <a:bodyPr/>
        <a:lstStyle/>
        <a:p>
          <a:endParaRPr lang="en-US"/>
        </a:p>
      </dgm:t>
    </dgm:pt>
    <dgm:pt modelId="{7213E29B-7EC3-423E-AECC-61B5FBE9BE34}" type="sibTrans" cxnId="{21CD74B9-DEC2-4C86-A842-A1E55CE5E236}">
      <dgm:prSet/>
      <dgm:spPr/>
      <dgm:t>
        <a:bodyPr/>
        <a:lstStyle/>
        <a:p>
          <a:endParaRPr lang="en-US"/>
        </a:p>
      </dgm:t>
    </dgm:pt>
    <dgm:pt modelId="{337F00CF-D248-46B9-B792-2F86D5CCD3D8}">
      <dgm:prSet custT="1"/>
      <dgm:spPr/>
      <dgm:t>
        <a:bodyPr/>
        <a:lstStyle/>
        <a:p>
          <a:pPr>
            <a:lnSpc>
              <a:spcPct val="100000"/>
            </a:lnSpc>
          </a:pPr>
          <a:r>
            <a:rPr lang="en-US" sz="1400" dirty="0"/>
            <a:t>Make real-world needs specific</a:t>
          </a:r>
        </a:p>
      </dgm:t>
    </dgm:pt>
    <dgm:pt modelId="{D081B6EA-9F3F-414C-86CE-15EEFC6C993F}" type="parTrans" cxnId="{EF1BA7ED-E648-455D-8C12-94E2C277A34C}">
      <dgm:prSet/>
      <dgm:spPr/>
      <dgm:t>
        <a:bodyPr/>
        <a:lstStyle/>
        <a:p>
          <a:endParaRPr lang="en-US"/>
        </a:p>
      </dgm:t>
    </dgm:pt>
    <dgm:pt modelId="{76FFC564-D68A-4258-998C-0ACDAB612B9D}" type="sibTrans" cxnId="{EF1BA7ED-E648-455D-8C12-94E2C277A34C}">
      <dgm:prSet/>
      <dgm:spPr/>
      <dgm:t>
        <a:bodyPr/>
        <a:lstStyle/>
        <a:p>
          <a:endParaRPr lang="en-US"/>
        </a:p>
      </dgm:t>
    </dgm:pt>
    <dgm:pt modelId="{F00FDA57-4A21-44D4-A9A6-033B80339195}">
      <dgm:prSet custT="1"/>
      <dgm:spPr/>
      <dgm:t>
        <a:bodyPr/>
        <a:lstStyle/>
        <a:p>
          <a:pPr>
            <a:lnSpc>
              <a:spcPct val="100000"/>
            </a:lnSpc>
          </a:pPr>
          <a:r>
            <a:rPr lang="en-US" sz="1400" dirty="0"/>
            <a:t>Negotiate scripts and metaphors</a:t>
          </a:r>
        </a:p>
      </dgm:t>
    </dgm:pt>
    <dgm:pt modelId="{549BC1AD-E973-433F-9E7E-818DB311BF4A}" type="parTrans" cxnId="{BE54D1A7-7C6D-4F1B-900A-F13670CB04F6}">
      <dgm:prSet/>
      <dgm:spPr/>
      <dgm:t>
        <a:bodyPr/>
        <a:lstStyle/>
        <a:p>
          <a:endParaRPr lang="en-US"/>
        </a:p>
      </dgm:t>
    </dgm:pt>
    <dgm:pt modelId="{659C739C-8248-4E0B-935A-D527E7CD798E}" type="sibTrans" cxnId="{BE54D1A7-7C6D-4F1B-900A-F13670CB04F6}">
      <dgm:prSet/>
      <dgm:spPr/>
      <dgm:t>
        <a:bodyPr/>
        <a:lstStyle/>
        <a:p>
          <a:endParaRPr lang="en-US"/>
        </a:p>
      </dgm:t>
    </dgm:pt>
    <dgm:pt modelId="{95082E44-571E-4F73-81F5-164F342DFE55}">
      <dgm:prSet custT="1"/>
      <dgm:spPr/>
      <dgm:t>
        <a:bodyPr/>
        <a:lstStyle/>
        <a:p>
          <a:pPr>
            <a:lnSpc>
              <a:spcPct val="100000"/>
            </a:lnSpc>
          </a:pPr>
          <a:r>
            <a:rPr lang="en-US" sz="1400" dirty="0"/>
            <a:t>Create motivating associations</a:t>
          </a:r>
        </a:p>
      </dgm:t>
    </dgm:pt>
    <dgm:pt modelId="{D206EFBE-207E-4749-9CD2-2BBFB8BCF2BD}" type="parTrans" cxnId="{C8FDA5ED-B31F-4F86-AD90-137A30DFA978}">
      <dgm:prSet/>
      <dgm:spPr/>
      <dgm:t>
        <a:bodyPr/>
        <a:lstStyle/>
        <a:p>
          <a:endParaRPr lang="en-US"/>
        </a:p>
      </dgm:t>
    </dgm:pt>
    <dgm:pt modelId="{45E15401-86F2-4F90-B31D-94B13D447B13}" type="sibTrans" cxnId="{C8FDA5ED-B31F-4F86-AD90-137A30DFA978}">
      <dgm:prSet/>
      <dgm:spPr/>
      <dgm:t>
        <a:bodyPr/>
        <a:lstStyle/>
        <a:p>
          <a:endParaRPr lang="en-US"/>
        </a:p>
      </dgm:t>
    </dgm:pt>
    <dgm:pt modelId="{D500E489-4A32-4EF5-97F1-112FF4FFD377}">
      <dgm:prSet/>
      <dgm:spPr/>
      <dgm:t>
        <a:bodyPr/>
        <a:lstStyle/>
        <a:p>
          <a:pPr>
            <a:lnSpc>
              <a:spcPct val="100000"/>
            </a:lnSpc>
          </a:pPr>
          <a:r>
            <a:rPr lang="en-US" dirty="0"/>
            <a:t>Self-coaching plays/scripts and communication partner scripts</a:t>
          </a:r>
        </a:p>
      </dgm:t>
    </dgm:pt>
    <dgm:pt modelId="{00D0027F-AA37-41DB-AB60-AC686704FA31}" type="parTrans" cxnId="{2234A3EF-B9D3-43A8-9A5D-BD433C41709C}">
      <dgm:prSet/>
      <dgm:spPr/>
      <dgm:t>
        <a:bodyPr/>
        <a:lstStyle/>
        <a:p>
          <a:endParaRPr lang="en-US"/>
        </a:p>
      </dgm:t>
    </dgm:pt>
    <dgm:pt modelId="{89EC4CBD-F05C-4E5D-9245-5AE7F75727FC}" type="sibTrans" cxnId="{2234A3EF-B9D3-43A8-9A5D-BD433C41709C}">
      <dgm:prSet/>
      <dgm:spPr/>
      <dgm:t>
        <a:bodyPr/>
        <a:lstStyle/>
        <a:p>
          <a:endParaRPr lang="en-US"/>
        </a:p>
      </dgm:t>
    </dgm:pt>
    <dgm:pt modelId="{A3C69A18-1185-4E9B-B372-2DA06CD7EA30}">
      <dgm:prSet custT="1"/>
      <dgm:spPr/>
      <dgm:t>
        <a:bodyPr/>
        <a:lstStyle/>
        <a:p>
          <a:pPr>
            <a:lnSpc>
              <a:spcPct val="100000"/>
            </a:lnSpc>
          </a:pPr>
          <a:r>
            <a:rPr lang="en-US" sz="1400" dirty="0"/>
            <a:t>Practice</a:t>
          </a:r>
        </a:p>
      </dgm:t>
    </dgm:pt>
    <dgm:pt modelId="{447FE04F-517F-4358-8CF4-B5DA260C2908}" type="parTrans" cxnId="{A7A64266-E411-43F2-8928-65B9DBD7FA4C}">
      <dgm:prSet/>
      <dgm:spPr/>
      <dgm:t>
        <a:bodyPr/>
        <a:lstStyle/>
        <a:p>
          <a:endParaRPr lang="en-US"/>
        </a:p>
      </dgm:t>
    </dgm:pt>
    <dgm:pt modelId="{29B96ED5-20EE-4CD1-A011-75450D987F9F}" type="sibTrans" cxnId="{A7A64266-E411-43F2-8928-65B9DBD7FA4C}">
      <dgm:prSet/>
      <dgm:spPr/>
      <dgm:t>
        <a:bodyPr/>
        <a:lstStyle/>
        <a:p>
          <a:endParaRPr lang="en-US"/>
        </a:p>
      </dgm:t>
    </dgm:pt>
    <dgm:pt modelId="{3C422609-8FD3-415E-8DBB-7F4D2E382955}">
      <dgm:prSet custT="1"/>
      <dgm:spPr/>
      <dgm:t>
        <a:bodyPr/>
        <a:lstStyle/>
        <a:p>
          <a:pPr>
            <a:lnSpc>
              <a:spcPct val="100000"/>
            </a:lnSpc>
          </a:pPr>
          <a:r>
            <a:rPr lang="en-US" sz="1400" dirty="0"/>
            <a:t>Monitoring, revisions, and celebration</a:t>
          </a:r>
        </a:p>
      </dgm:t>
    </dgm:pt>
    <dgm:pt modelId="{36C760C1-D4E5-4446-9350-14896556AC62}" type="parTrans" cxnId="{C5F95D2F-702F-48FD-8B36-5956CF57BB1E}">
      <dgm:prSet/>
      <dgm:spPr/>
      <dgm:t>
        <a:bodyPr/>
        <a:lstStyle/>
        <a:p>
          <a:endParaRPr lang="en-US"/>
        </a:p>
      </dgm:t>
    </dgm:pt>
    <dgm:pt modelId="{58E3429B-C79F-410D-A4ED-600083A925F7}" type="sibTrans" cxnId="{C5F95D2F-702F-48FD-8B36-5956CF57BB1E}">
      <dgm:prSet/>
      <dgm:spPr/>
      <dgm:t>
        <a:bodyPr/>
        <a:lstStyle/>
        <a:p>
          <a:endParaRPr lang="en-US"/>
        </a:p>
      </dgm:t>
    </dgm:pt>
    <dgm:pt modelId="{5AF53204-3711-4CED-B335-4B54A17013F4}" type="pres">
      <dgm:prSet presAssocID="{0AA70DF0-F118-434D-AD28-217084821941}" presName="root" presStyleCnt="0">
        <dgm:presLayoutVars>
          <dgm:dir/>
          <dgm:resizeHandles val="exact"/>
        </dgm:presLayoutVars>
      </dgm:prSet>
      <dgm:spPr/>
    </dgm:pt>
    <dgm:pt modelId="{8ED5E46E-5469-49D2-9F43-A3C3D6126142}" type="pres">
      <dgm:prSet presAssocID="{F93B31F3-DC20-4743-8C12-3FA9332F0E1C}" presName="compNode" presStyleCnt="0"/>
      <dgm:spPr/>
    </dgm:pt>
    <dgm:pt modelId="{0A442676-F0FB-4728-8E40-750417D10FAF}" type="pres">
      <dgm:prSet presAssocID="{F93B31F3-DC20-4743-8C12-3FA9332F0E1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Gavel"/>
        </a:ext>
      </dgm:extLst>
    </dgm:pt>
    <dgm:pt modelId="{5F2E2FF5-DC5A-42A4-B8B2-99DF0AD3E818}" type="pres">
      <dgm:prSet presAssocID="{F93B31F3-DC20-4743-8C12-3FA9332F0E1C}" presName="spaceRect" presStyleCnt="0"/>
      <dgm:spPr/>
    </dgm:pt>
    <dgm:pt modelId="{AE3D959B-E73D-45B0-AD1B-78C47A8DE137}" type="pres">
      <dgm:prSet presAssocID="{F93B31F3-DC20-4743-8C12-3FA9332F0E1C}" presName="textRect" presStyleLbl="revTx" presStyleIdx="0" presStyleCnt="8" custScaleX="96679" custScaleY="217039" custLinFactY="18604" custLinFactNeighborX="4320" custLinFactNeighborY="100000">
        <dgm:presLayoutVars>
          <dgm:chMax val="1"/>
          <dgm:chPref val="1"/>
        </dgm:presLayoutVars>
      </dgm:prSet>
      <dgm:spPr/>
    </dgm:pt>
    <dgm:pt modelId="{1BC0B2D3-800C-432C-99CD-6F44847ECB8C}" type="pres">
      <dgm:prSet presAssocID="{297D2D47-7331-4841-BFF9-F247247D3A02}" presName="sibTrans" presStyleCnt="0"/>
      <dgm:spPr/>
    </dgm:pt>
    <dgm:pt modelId="{F90F4E60-1636-4039-9516-F5CA0D06B759}" type="pres">
      <dgm:prSet presAssocID="{A7FD535C-2C84-4EB0-AB94-4999B823E1E9}" presName="compNode" presStyleCnt="0"/>
      <dgm:spPr/>
    </dgm:pt>
    <dgm:pt modelId="{EC8431D7-467B-48BA-AE5C-05D51F1C7705}" type="pres">
      <dgm:prSet presAssocID="{A7FD535C-2C84-4EB0-AB94-4999B823E1E9}" presName="iconRect" presStyleLbl="node1" presStyleIdx="1" presStyleCnt="8"/>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hooting star"/>
        </a:ext>
      </dgm:extLst>
    </dgm:pt>
    <dgm:pt modelId="{59057146-E587-424E-AAF9-BC72037A555B}" type="pres">
      <dgm:prSet presAssocID="{A7FD535C-2C84-4EB0-AB94-4999B823E1E9}" presName="spaceRect" presStyleCnt="0"/>
      <dgm:spPr/>
    </dgm:pt>
    <dgm:pt modelId="{C588105F-52E5-40B1-94D6-356329000E16}" type="pres">
      <dgm:prSet presAssocID="{A7FD535C-2C84-4EB0-AB94-4999B823E1E9}" presName="textRect" presStyleLbl="revTx" presStyleIdx="1" presStyleCnt="8" custScaleX="115107" custScaleY="88729">
        <dgm:presLayoutVars>
          <dgm:chMax val="1"/>
          <dgm:chPref val="1"/>
        </dgm:presLayoutVars>
      </dgm:prSet>
      <dgm:spPr/>
    </dgm:pt>
    <dgm:pt modelId="{AB4CDA6B-5A8D-4589-8613-4796443EDF02}" type="pres">
      <dgm:prSet presAssocID="{7213E29B-7EC3-423E-AECC-61B5FBE9BE34}" presName="sibTrans" presStyleCnt="0"/>
      <dgm:spPr/>
    </dgm:pt>
    <dgm:pt modelId="{765A5FF2-207B-4042-AFEE-7A342125D51D}" type="pres">
      <dgm:prSet presAssocID="{337F00CF-D248-46B9-B792-2F86D5CCD3D8}" presName="compNode" presStyleCnt="0"/>
      <dgm:spPr/>
    </dgm:pt>
    <dgm:pt modelId="{16ABBCE1-91EE-41AA-9866-AC33400D40AD}" type="pres">
      <dgm:prSet presAssocID="{337F00CF-D248-46B9-B792-2F86D5CCD3D8}" presName="iconRect" presStyleLbl="node1" presStyleIdx="2" presStyleCnt="8"/>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eciduous tree"/>
        </a:ext>
      </dgm:extLst>
    </dgm:pt>
    <dgm:pt modelId="{9B139402-9079-4D57-8DF0-302F7BF38601}" type="pres">
      <dgm:prSet presAssocID="{337F00CF-D248-46B9-B792-2F86D5CCD3D8}" presName="spaceRect" presStyleCnt="0"/>
      <dgm:spPr/>
    </dgm:pt>
    <dgm:pt modelId="{D32463C9-7A78-4D42-ABCB-EDD78F0B4A81}" type="pres">
      <dgm:prSet presAssocID="{337F00CF-D248-46B9-B792-2F86D5CCD3D8}" presName="textRect" presStyleLbl="revTx" presStyleIdx="2" presStyleCnt="8" custScaleX="91373" custScaleY="313166" custLinFactY="26068" custLinFactNeighborX="11685" custLinFactNeighborY="100000">
        <dgm:presLayoutVars>
          <dgm:chMax val="1"/>
          <dgm:chPref val="1"/>
        </dgm:presLayoutVars>
      </dgm:prSet>
      <dgm:spPr/>
    </dgm:pt>
    <dgm:pt modelId="{97F906FA-B0AA-41DB-AE48-A9381B6BADCE}" type="pres">
      <dgm:prSet presAssocID="{76FFC564-D68A-4258-998C-0ACDAB612B9D}" presName="sibTrans" presStyleCnt="0"/>
      <dgm:spPr/>
    </dgm:pt>
    <dgm:pt modelId="{5A4CFA7F-02BA-48C8-8A7D-A05FE764B354}" type="pres">
      <dgm:prSet presAssocID="{F00FDA57-4A21-44D4-A9A6-033B80339195}" presName="compNode" presStyleCnt="0"/>
      <dgm:spPr/>
    </dgm:pt>
    <dgm:pt modelId="{C1F4582B-7841-4E77-AFE8-9C7983C3B7A3}" type="pres">
      <dgm:prSet presAssocID="{F00FDA57-4A21-44D4-A9A6-033B80339195}" presName="iconRect" presStyleLbl="node1" presStyleIdx="3" presStyleCnt="8"/>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Handshake"/>
        </a:ext>
      </dgm:extLst>
    </dgm:pt>
    <dgm:pt modelId="{743CD437-26DA-48A0-8308-A17115EF6868}" type="pres">
      <dgm:prSet presAssocID="{F00FDA57-4A21-44D4-A9A6-033B80339195}" presName="spaceRect" presStyleCnt="0"/>
      <dgm:spPr/>
    </dgm:pt>
    <dgm:pt modelId="{4B97C7BB-E9A5-4D43-9393-E8A4F5CDCE24}" type="pres">
      <dgm:prSet presAssocID="{F00FDA57-4A21-44D4-A9A6-033B80339195}" presName="textRect" presStyleLbl="revTx" presStyleIdx="3" presStyleCnt="8">
        <dgm:presLayoutVars>
          <dgm:chMax val="1"/>
          <dgm:chPref val="1"/>
        </dgm:presLayoutVars>
      </dgm:prSet>
      <dgm:spPr/>
    </dgm:pt>
    <dgm:pt modelId="{108A2DF2-D988-45D6-AC68-BDF5FA71990F}" type="pres">
      <dgm:prSet presAssocID="{659C739C-8248-4E0B-935A-D527E7CD798E}" presName="sibTrans" presStyleCnt="0"/>
      <dgm:spPr/>
    </dgm:pt>
    <dgm:pt modelId="{F8299E5C-CFA2-4BD1-9751-290F2C13464F}" type="pres">
      <dgm:prSet presAssocID="{95082E44-571E-4F73-81F5-164F342DFE55}" presName="compNode" presStyleCnt="0"/>
      <dgm:spPr/>
    </dgm:pt>
    <dgm:pt modelId="{0294AAEF-32E6-4505-8711-3C0A5E993954}" type="pres">
      <dgm:prSet presAssocID="{95082E44-571E-4F73-81F5-164F342DFE55}" presName="iconRect" presStyleLbl="node1" presStyleIdx="4" presStyleCnt="8"/>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kating"/>
        </a:ext>
      </dgm:extLst>
    </dgm:pt>
    <dgm:pt modelId="{A448D485-35E0-4287-B74A-3D96CA88602F}" type="pres">
      <dgm:prSet presAssocID="{95082E44-571E-4F73-81F5-164F342DFE55}" presName="spaceRect" presStyleCnt="0"/>
      <dgm:spPr/>
    </dgm:pt>
    <dgm:pt modelId="{4CDC9CE3-E296-4DAA-B3CD-3F8A94B228C4}" type="pres">
      <dgm:prSet presAssocID="{95082E44-571E-4F73-81F5-164F342DFE55}" presName="textRect" presStyleLbl="revTx" presStyleIdx="4" presStyleCnt="8">
        <dgm:presLayoutVars>
          <dgm:chMax val="1"/>
          <dgm:chPref val="1"/>
        </dgm:presLayoutVars>
      </dgm:prSet>
      <dgm:spPr/>
    </dgm:pt>
    <dgm:pt modelId="{BECBA46C-E9A9-41F7-AD26-3B2140062597}" type="pres">
      <dgm:prSet presAssocID="{45E15401-86F2-4F90-B31D-94B13D447B13}" presName="sibTrans" presStyleCnt="0"/>
      <dgm:spPr/>
    </dgm:pt>
    <dgm:pt modelId="{DC80F47C-5DB5-4382-8309-2F0B355D73C4}" type="pres">
      <dgm:prSet presAssocID="{D500E489-4A32-4EF5-97F1-112FF4FFD377}" presName="compNode" presStyleCnt="0"/>
      <dgm:spPr/>
    </dgm:pt>
    <dgm:pt modelId="{5B2FDB7B-8F0F-448E-83E7-2245BE98FE22}" type="pres">
      <dgm:prSet presAssocID="{D500E489-4A32-4EF5-97F1-112FF4FFD377}" presName="iconRect" presStyleLbl="node1" presStyleIdx="5" presStyleCnt="8"/>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ll center"/>
        </a:ext>
      </dgm:extLst>
    </dgm:pt>
    <dgm:pt modelId="{664383A9-636C-4646-87A4-BEE6677AD7CB}" type="pres">
      <dgm:prSet presAssocID="{D500E489-4A32-4EF5-97F1-112FF4FFD377}" presName="spaceRect" presStyleCnt="0"/>
      <dgm:spPr/>
    </dgm:pt>
    <dgm:pt modelId="{AF9AE53E-99B4-4164-84C0-341AB60754A2}" type="pres">
      <dgm:prSet presAssocID="{D500E489-4A32-4EF5-97F1-112FF4FFD377}" presName="textRect" presStyleLbl="revTx" presStyleIdx="5" presStyleCnt="8">
        <dgm:presLayoutVars>
          <dgm:chMax val="1"/>
          <dgm:chPref val="1"/>
        </dgm:presLayoutVars>
      </dgm:prSet>
      <dgm:spPr/>
    </dgm:pt>
    <dgm:pt modelId="{A3A5E44B-B180-4C03-8C11-C42D69443D52}" type="pres">
      <dgm:prSet presAssocID="{89EC4CBD-F05C-4E5D-9245-5AE7F75727FC}" presName="sibTrans" presStyleCnt="0"/>
      <dgm:spPr/>
    </dgm:pt>
    <dgm:pt modelId="{5294060D-0A63-4D45-B3D0-9DE500FD9805}" type="pres">
      <dgm:prSet presAssocID="{A3C69A18-1185-4E9B-B372-2DA06CD7EA30}" presName="compNode" presStyleCnt="0"/>
      <dgm:spPr/>
    </dgm:pt>
    <dgm:pt modelId="{54A436C3-3406-4B63-90C7-B1C2D095F85D}" type="pres">
      <dgm:prSet presAssocID="{A3C69A18-1185-4E9B-B372-2DA06CD7EA30}" presName="iconRect" presStyleLbl="node1" presStyleIdx="6" presStyleCnt="8"/>
      <dgm:spPr>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End"/>
        </a:ext>
      </dgm:extLst>
    </dgm:pt>
    <dgm:pt modelId="{EE32F81D-173B-47E2-9E32-80EB7C7DF461}" type="pres">
      <dgm:prSet presAssocID="{A3C69A18-1185-4E9B-B372-2DA06CD7EA30}" presName="spaceRect" presStyleCnt="0"/>
      <dgm:spPr/>
    </dgm:pt>
    <dgm:pt modelId="{63F10C0A-C06E-4E6C-9B50-FCFA53C5A99D}" type="pres">
      <dgm:prSet presAssocID="{A3C69A18-1185-4E9B-B372-2DA06CD7EA30}" presName="textRect" presStyleLbl="revTx" presStyleIdx="6" presStyleCnt="8">
        <dgm:presLayoutVars>
          <dgm:chMax val="1"/>
          <dgm:chPref val="1"/>
        </dgm:presLayoutVars>
      </dgm:prSet>
      <dgm:spPr/>
    </dgm:pt>
    <dgm:pt modelId="{4920159F-B12D-4F75-8D1D-D013105634AA}" type="pres">
      <dgm:prSet presAssocID="{29B96ED5-20EE-4CD1-A011-75450D987F9F}" presName="sibTrans" presStyleCnt="0"/>
      <dgm:spPr/>
    </dgm:pt>
    <dgm:pt modelId="{2A549721-656F-4D5D-BB9A-09475CB6254B}" type="pres">
      <dgm:prSet presAssocID="{3C422609-8FD3-415E-8DBB-7F4D2E382955}" presName="compNode" presStyleCnt="0"/>
      <dgm:spPr/>
    </dgm:pt>
    <dgm:pt modelId="{51836B7D-5B53-472C-A418-C33438857B39}" type="pres">
      <dgm:prSet presAssocID="{3C422609-8FD3-415E-8DBB-7F4D2E382955}" presName="iconRect" presStyleLbl="node1" presStyleIdx="7" presStyleCnt="8"/>
      <dgm:spPr>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ke"/>
        </a:ext>
      </dgm:extLst>
    </dgm:pt>
    <dgm:pt modelId="{4174F0C7-83B5-4B77-8FC4-2C97313C4DC7}" type="pres">
      <dgm:prSet presAssocID="{3C422609-8FD3-415E-8DBB-7F4D2E382955}" presName="spaceRect" presStyleCnt="0"/>
      <dgm:spPr/>
    </dgm:pt>
    <dgm:pt modelId="{56BD6BCC-C8A7-4317-B77E-EA14E42C1103}" type="pres">
      <dgm:prSet presAssocID="{3C422609-8FD3-415E-8DBB-7F4D2E382955}" presName="textRect" presStyleLbl="revTx" presStyleIdx="7" presStyleCnt="8">
        <dgm:presLayoutVars>
          <dgm:chMax val="1"/>
          <dgm:chPref val="1"/>
        </dgm:presLayoutVars>
      </dgm:prSet>
      <dgm:spPr/>
    </dgm:pt>
  </dgm:ptLst>
  <dgm:cxnLst>
    <dgm:cxn modelId="{D9597B09-8CF0-4B0F-AEEE-5BC7FA167609}" type="presOf" srcId="{F93B31F3-DC20-4743-8C12-3FA9332F0E1C}" destId="{AE3D959B-E73D-45B0-AD1B-78C47A8DE137}" srcOrd="0" destOrd="0" presId="urn:microsoft.com/office/officeart/2018/2/layout/IconLabelList"/>
    <dgm:cxn modelId="{5A4B0B11-DDF3-4748-8FD2-B2DD60366E0D}" type="presOf" srcId="{A3C69A18-1185-4E9B-B372-2DA06CD7EA30}" destId="{63F10C0A-C06E-4E6C-9B50-FCFA53C5A99D}" srcOrd="0" destOrd="0" presId="urn:microsoft.com/office/officeart/2018/2/layout/IconLabelList"/>
    <dgm:cxn modelId="{C760C212-3FBE-4A5D-AABC-580E8CFAA0A5}" type="presOf" srcId="{95082E44-571E-4F73-81F5-164F342DFE55}" destId="{4CDC9CE3-E296-4DAA-B3CD-3F8A94B228C4}" srcOrd="0" destOrd="0" presId="urn:microsoft.com/office/officeart/2018/2/layout/IconLabelList"/>
    <dgm:cxn modelId="{C5F95D2F-702F-48FD-8B36-5956CF57BB1E}" srcId="{0AA70DF0-F118-434D-AD28-217084821941}" destId="{3C422609-8FD3-415E-8DBB-7F4D2E382955}" srcOrd="7" destOrd="0" parTransId="{36C760C1-D4E5-4446-9350-14896556AC62}" sibTransId="{58E3429B-C79F-410D-A4ED-600083A925F7}"/>
    <dgm:cxn modelId="{21C1792F-E399-4469-B191-87856523B8DC}" type="presOf" srcId="{F00FDA57-4A21-44D4-A9A6-033B80339195}" destId="{4B97C7BB-E9A5-4D43-9393-E8A4F5CDCE24}" srcOrd="0" destOrd="0" presId="urn:microsoft.com/office/officeart/2018/2/layout/IconLabelList"/>
    <dgm:cxn modelId="{7D439A5F-67E9-48A1-9FBC-FA4A8C850C6F}" type="presOf" srcId="{337F00CF-D248-46B9-B792-2F86D5CCD3D8}" destId="{D32463C9-7A78-4D42-ABCB-EDD78F0B4A81}" srcOrd="0" destOrd="0" presId="urn:microsoft.com/office/officeart/2018/2/layout/IconLabelList"/>
    <dgm:cxn modelId="{A7A64266-E411-43F2-8928-65B9DBD7FA4C}" srcId="{0AA70DF0-F118-434D-AD28-217084821941}" destId="{A3C69A18-1185-4E9B-B372-2DA06CD7EA30}" srcOrd="6" destOrd="0" parTransId="{447FE04F-517F-4358-8CF4-B5DA260C2908}" sibTransId="{29B96ED5-20EE-4CD1-A011-75450D987F9F}"/>
    <dgm:cxn modelId="{E5789C69-0500-42B6-AAF0-F6B115371CE4}" type="presOf" srcId="{A7FD535C-2C84-4EB0-AB94-4999B823E1E9}" destId="{C588105F-52E5-40B1-94D6-356329000E16}" srcOrd="0" destOrd="0" presId="urn:microsoft.com/office/officeart/2018/2/layout/IconLabelList"/>
    <dgm:cxn modelId="{E4FBF988-C284-4D15-8499-8AF4E4A25D6A}" type="presOf" srcId="{0AA70DF0-F118-434D-AD28-217084821941}" destId="{5AF53204-3711-4CED-B335-4B54A17013F4}" srcOrd="0" destOrd="0" presId="urn:microsoft.com/office/officeart/2018/2/layout/IconLabelList"/>
    <dgm:cxn modelId="{9DE7E793-F92C-4D47-9884-9A41C2154508}" type="presOf" srcId="{3C422609-8FD3-415E-8DBB-7F4D2E382955}" destId="{56BD6BCC-C8A7-4317-B77E-EA14E42C1103}" srcOrd="0" destOrd="0" presId="urn:microsoft.com/office/officeart/2018/2/layout/IconLabelList"/>
    <dgm:cxn modelId="{BE54D1A7-7C6D-4F1B-900A-F13670CB04F6}" srcId="{0AA70DF0-F118-434D-AD28-217084821941}" destId="{F00FDA57-4A21-44D4-A9A6-033B80339195}" srcOrd="3" destOrd="0" parTransId="{549BC1AD-E973-433F-9E7E-818DB311BF4A}" sibTransId="{659C739C-8248-4E0B-935A-D527E7CD798E}"/>
    <dgm:cxn modelId="{21CD74B9-DEC2-4C86-A842-A1E55CE5E236}" srcId="{0AA70DF0-F118-434D-AD28-217084821941}" destId="{A7FD535C-2C84-4EB0-AB94-4999B823E1E9}" srcOrd="1" destOrd="0" parTransId="{E0790B59-B5DB-4EDE-88B6-C56AAF20F96B}" sibTransId="{7213E29B-7EC3-423E-AECC-61B5FBE9BE34}"/>
    <dgm:cxn modelId="{A9F68AC8-12F4-4C40-991C-6D19C2079FD9}" type="presOf" srcId="{D500E489-4A32-4EF5-97F1-112FF4FFD377}" destId="{AF9AE53E-99B4-4164-84C0-341AB60754A2}" srcOrd="0" destOrd="0" presId="urn:microsoft.com/office/officeart/2018/2/layout/IconLabelList"/>
    <dgm:cxn modelId="{255D10E7-F631-4C93-81F0-3A06879C1D72}" srcId="{0AA70DF0-F118-434D-AD28-217084821941}" destId="{F93B31F3-DC20-4743-8C12-3FA9332F0E1C}" srcOrd="0" destOrd="0" parTransId="{4E2989A3-2EA9-4349-BBAF-85C681DF446A}" sibTransId="{297D2D47-7331-4841-BFF9-F247247D3A02}"/>
    <dgm:cxn modelId="{C8FDA5ED-B31F-4F86-AD90-137A30DFA978}" srcId="{0AA70DF0-F118-434D-AD28-217084821941}" destId="{95082E44-571E-4F73-81F5-164F342DFE55}" srcOrd="4" destOrd="0" parTransId="{D206EFBE-207E-4749-9CD2-2BBFB8BCF2BD}" sibTransId="{45E15401-86F2-4F90-B31D-94B13D447B13}"/>
    <dgm:cxn modelId="{EF1BA7ED-E648-455D-8C12-94E2C277A34C}" srcId="{0AA70DF0-F118-434D-AD28-217084821941}" destId="{337F00CF-D248-46B9-B792-2F86D5CCD3D8}" srcOrd="2" destOrd="0" parTransId="{D081B6EA-9F3F-414C-86CE-15EEFC6C993F}" sibTransId="{76FFC564-D68A-4258-998C-0ACDAB612B9D}"/>
    <dgm:cxn modelId="{2234A3EF-B9D3-43A8-9A5D-BD433C41709C}" srcId="{0AA70DF0-F118-434D-AD28-217084821941}" destId="{D500E489-4A32-4EF5-97F1-112FF4FFD377}" srcOrd="5" destOrd="0" parTransId="{00D0027F-AA37-41DB-AB60-AC686704FA31}" sibTransId="{89EC4CBD-F05C-4E5D-9245-5AE7F75727FC}"/>
    <dgm:cxn modelId="{F6A1C258-205E-40ED-B3C7-281911DEF069}" type="presParOf" srcId="{5AF53204-3711-4CED-B335-4B54A17013F4}" destId="{8ED5E46E-5469-49D2-9F43-A3C3D6126142}" srcOrd="0" destOrd="0" presId="urn:microsoft.com/office/officeart/2018/2/layout/IconLabelList"/>
    <dgm:cxn modelId="{8C14A06E-2A94-402E-988E-A6DCFEED2433}" type="presParOf" srcId="{8ED5E46E-5469-49D2-9F43-A3C3D6126142}" destId="{0A442676-F0FB-4728-8E40-750417D10FAF}" srcOrd="0" destOrd="0" presId="urn:microsoft.com/office/officeart/2018/2/layout/IconLabelList"/>
    <dgm:cxn modelId="{E1B109CF-E1CB-4AE0-BAAC-88423777F23C}" type="presParOf" srcId="{8ED5E46E-5469-49D2-9F43-A3C3D6126142}" destId="{5F2E2FF5-DC5A-42A4-B8B2-99DF0AD3E818}" srcOrd="1" destOrd="0" presId="urn:microsoft.com/office/officeart/2018/2/layout/IconLabelList"/>
    <dgm:cxn modelId="{4D61997E-1D81-4F6B-B746-1C324F312BC5}" type="presParOf" srcId="{8ED5E46E-5469-49D2-9F43-A3C3D6126142}" destId="{AE3D959B-E73D-45B0-AD1B-78C47A8DE137}" srcOrd="2" destOrd="0" presId="urn:microsoft.com/office/officeart/2018/2/layout/IconLabelList"/>
    <dgm:cxn modelId="{577154C9-E3E7-43BE-8EAF-0942A8F84EF1}" type="presParOf" srcId="{5AF53204-3711-4CED-B335-4B54A17013F4}" destId="{1BC0B2D3-800C-432C-99CD-6F44847ECB8C}" srcOrd="1" destOrd="0" presId="urn:microsoft.com/office/officeart/2018/2/layout/IconLabelList"/>
    <dgm:cxn modelId="{05312B05-8DF4-4DA7-8749-76210DD3DFCF}" type="presParOf" srcId="{5AF53204-3711-4CED-B335-4B54A17013F4}" destId="{F90F4E60-1636-4039-9516-F5CA0D06B759}" srcOrd="2" destOrd="0" presId="urn:microsoft.com/office/officeart/2018/2/layout/IconLabelList"/>
    <dgm:cxn modelId="{BFD07AF2-32A5-4AEF-A453-4AD4DDD1C676}" type="presParOf" srcId="{F90F4E60-1636-4039-9516-F5CA0D06B759}" destId="{EC8431D7-467B-48BA-AE5C-05D51F1C7705}" srcOrd="0" destOrd="0" presId="urn:microsoft.com/office/officeart/2018/2/layout/IconLabelList"/>
    <dgm:cxn modelId="{6EC18D93-498A-4905-86FB-D2113B007DAE}" type="presParOf" srcId="{F90F4E60-1636-4039-9516-F5CA0D06B759}" destId="{59057146-E587-424E-AAF9-BC72037A555B}" srcOrd="1" destOrd="0" presId="urn:microsoft.com/office/officeart/2018/2/layout/IconLabelList"/>
    <dgm:cxn modelId="{987FA843-7B8B-4B92-9CF9-46830C011D92}" type="presParOf" srcId="{F90F4E60-1636-4039-9516-F5CA0D06B759}" destId="{C588105F-52E5-40B1-94D6-356329000E16}" srcOrd="2" destOrd="0" presId="urn:microsoft.com/office/officeart/2018/2/layout/IconLabelList"/>
    <dgm:cxn modelId="{BA543EE0-86D0-480C-A9FD-F876D30C98D4}" type="presParOf" srcId="{5AF53204-3711-4CED-B335-4B54A17013F4}" destId="{AB4CDA6B-5A8D-4589-8613-4796443EDF02}" srcOrd="3" destOrd="0" presId="urn:microsoft.com/office/officeart/2018/2/layout/IconLabelList"/>
    <dgm:cxn modelId="{09DB1F06-FBB6-4F89-B2EC-0C36951DF6F2}" type="presParOf" srcId="{5AF53204-3711-4CED-B335-4B54A17013F4}" destId="{765A5FF2-207B-4042-AFEE-7A342125D51D}" srcOrd="4" destOrd="0" presId="urn:microsoft.com/office/officeart/2018/2/layout/IconLabelList"/>
    <dgm:cxn modelId="{749A17A5-36E4-4EA5-928D-9BDB14BE62C5}" type="presParOf" srcId="{765A5FF2-207B-4042-AFEE-7A342125D51D}" destId="{16ABBCE1-91EE-41AA-9866-AC33400D40AD}" srcOrd="0" destOrd="0" presId="urn:microsoft.com/office/officeart/2018/2/layout/IconLabelList"/>
    <dgm:cxn modelId="{45DB984A-075E-4A3A-902B-378C49D38C30}" type="presParOf" srcId="{765A5FF2-207B-4042-AFEE-7A342125D51D}" destId="{9B139402-9079-4D57-8DF0-302F7BF38601}" srcOrd="1" destOrd="0" presId="urn:microsoft.com/office/officeart/2018/2/layout/IconLabelList"/>
    <dgm:cxn modelId="{57C59BAF-5CC3-462A-B939-0D686F72E79C}" type="presParOf" srcId="{765A5FF2-207B-4042-AFEE-7A342125D51D}" destId="{D32463C9-7A78-4D42-ABCB-EDD78F0B4A81}" srcOrd="2" destOrd="0" presId="urn:microsoft.com/office/officeart/2018/2/layout/IconLabelList"/>
    <dgm:cxn modelId="{6F23C0F0-3E1D-469A-9AE2-5B778475275A}" type="presParOf" srcId="{5AF53204-3711-4CED-B335-4B54A17013F4}" destId="{97F906FA-B0AA-41DB-AE48-A9381B6BADCE}" srcOrd="5" destOrd="0" presId="urn:microsoft.com/office/officeart/2018/2/layout/IconLabelList"/>
    <dgm:cxn modelId="{F7A506E2-68F2-4FE3-8A5C-473CEB75C7E5}" type="presParOf" srcId="{5AF53204-3711-4CED-B335-4B54A17013F4}" destId="{5A4CFA7F-02BA-48C8-8A7D-A05FE764B354}" srcOrd="6" destOrd="0" presId="urn:microsoft.com/office/officeart/2018/2/layout/IconLabelList"/>
    <dgm:cxn modelId="{431932E1-BE52-40A9-B10D-490C6AFF47E0}" type="presParOf" srcId="{5A4CFA7F-02BA-48C8-8A7D-A05FE764B354}" destId="{C1F4582B-7841-4E77-AFE8-9C7983C3B7A3}" srcOrd="0" destOrd="0" presId="urn:microsoft.com/office/officeart/2018/2/layout/IconLabelList"/>
    <dgm:cxn modelId="{0373954D-16F3-4769-B330-208E908F57EE}" type="presParOf" srcId="{5A4CFA7F-02BA-48C8-8A7D-A05FE764B354}" destId="{743CD437-26DA-48A0-8308-A17115EF6868}" srcOrd="1" destOrd="0" presId="urn:microsoft.com/office/officeart/2018/2/layout/IconLabelList"/>
    <dgm:cxn modelId="{FD4F7F2B-07CC-438A-AB7D-82E69601F8BE}" type="presParOf" srcId="{5A4CFA7F-02BA-48C8-8A7D-A05FE764B354}" destId="{4B97C7BB-E9A5-4D43-9393-E8A4F5CDCE24}" srcOrd="2" destOrd="0" presId="urn:microsoft.com/office/officeart/2018/2/layout/IconLabelList"/>
    <dgm:cxn modelId="{106056F8-A078-4877-833F-00CD01334A0B}" type="presParOf" srcId="{5AF53204-3711-4CED-B335-4B54A17013F4}" destId="{108A2DF2-D988-45D6-AC68-BDF5FA71990F}" srcOrd="7" destOrd="0" presId="urn:microsoft.com/office/officeart/2018/2/layout/IconLabelList"/>
    <dgm:cxn modelId="{815D6CF4-DF83-4B5D-B4D8-19CD35A7B515}" type="presParOf" srcId="{5AF53204-3711-4CED-B335-4B54A17013F4}" destId="{F8299E5C-CFA2-4BD1-9751-290F2C13464F}" srcOrd="8" destOrd="0" presId="urn:microsoft.com/office/officeart/2018/2/layout/IconLabelList"/>
    <dgm:cxn modelId="{349C7CCA-0506-4A03-BA42-74D07C8EDD81}" type="presParOf" srcId="{F8299E5C-CFA2-4BD1-9751-290F2C13464F}" destId="{0294AAEF-32E6-4505-8711-3C0A5E993954}" srcOrd="0" destOrd="0" presId="urn:microsoft.com/office/officeart/2018/2/layout/IconLabelList"/>
    <dgm:cxn modelId="{4CE03D3D-F0FB-4F57-9E1F-5A4E9435C859}" type="presParOf" srcId="{F8299E5C-CFA2-4BD1-9751-290F2C13464F}" destId="{A448D485-35E0-4287-B74A-3D96CA88602F}" srcOrd="1" destOrd="0" presId="urn:microsoft.com/office/officeart/2018/2/layout/IconLabelList"/>
    <dgm:cxn modelId="{EF6B0D4B-D27D-434C-9F03-4BBED4E42833}" type="presParOf" srcId="{F8299E5C-CFA2-4BD1-9751-290F2C13464F}" destId="{4CDC9CE3-E296-4DAA-B3CD-3F8A94B228C4}" srcOrd="2" destOrd="0" presId="urn:microsoft.com/office/officeart/2018/2/layout/IconLabelList"/>
    <dgm:cxn modelId="{9F13B24C-EBBE-4130-BE89-A1845A41DA5D}" type="presParOf" srcId="{5AF53204-3711-4CED-B335-4B54A17013F4}" destId="{BECBA46C-E9A9-41F7-AD26-3B2140062597}" srcOrd="9" destOrd="0" presId="urn:microsoft.com/office/officeart/2018/2/layout/IconLabelList"/>
    <dgm:cxn modelId="{BBBC8AA0-79E9-467D-82AC-5BFF41E65436}" type="presParOf" srcId="{5AF53204-3711-4CED-B335-4B54A17013F4}" destId="{DC80F47C-5DB5-4382-8309-2F0B355D73C4}" srcOrd="10" destOrd="0" presId="urn:microsoft.com/office/officeart/2018/2/layout/IconLabelList"/>
    <dgm:cxn modelId="{2533F130-3E38-4EED-9CDB-1A039E070658}" type="presParOf" srcId="{DC80F47C-5DB5-4382-8309-2F0B355D73C4}" destId="{5B2FDB7B-8F0F-448E-83E7-2245BE98FE22}" srcOrd="0" destOrd="0" presId="urn:microsoft.com/office/officeart/2018/2/layout/IconLabelList"/>
    <dgm:cxn modelId="{86209D83-7A1E-43CB-AF4F-A8204241001B}" type="presParOf" srcId="{DC80F47C-5DB5-4382-8309-2F0B355D73C4}" destId="{664383A9-636C-4646-87A4-BEE6677AD7CB}" srcOrd="1" destOrd="0" presId="urn:microsoft.com/office/officeart/2018/2/layout/IconLabelList"/>
    <dgm:cxn modelId="{CBA8B8C0-9CA1-49D2-915F-CAF21E842046}" type="presParOf" srcId="{DC80F47C-5DB5-4382-8309-2F0B355D73C4}" destId="{AF9AE53E-99B4-4164-84C0-341AB60754A2}" srcOrd="2" destOrd="0" presId="urn:microsoft.com/office/officeart/2018/2/layout/IconLabelList"/>
    <dgm:cxn modelId="{D271D157-DF3B-4CB5-98BB-CBC8235E6FC9}" type="presParOf" srcId="{5AF53204-3711-4CED-B335-4B54A17013F4}" destId="{A3A5E44B-B180-4C03-8C11-C42D69443D52}" srcOrd="11" destOrd="0" presId="urn:microsoft.com/office/officeart/2018/2/layout/IconLabelList"/>
    <dgm:cxn modelId="{0BB9878F-D900-4BBE-8364-6646853B1E44}" type="presParOf" srcId="{5AF53204-3711-4CED-B335-4B54A17013F4}" destId="{5294060D-0A63-4D45-B3D0-9DE500FD9805}" srcOrd="12" destOrd="0" presId="urn:microsoft.com/office/officeart/2018/2/layout/IconLabelList"/>
    <dgm:cxn modelId="{5B5ED44B-44F4-43BF-AEA7-0C5758237BDC}" type="presParOf" srcId="{5294060D-0A63-4D45-B3D0-9DE500FD9805}" destId="{54A436C3-3406-4B63-90C7-B1C2D095F85D}" srcOrd="0" destOrd="0" presId="urn:microsoft.com/office/officeart/2018/2/layout/IconLabelList"/>
    <dgm:cxn modelId="{FBEB0799-1217-416E-B004-9CE5A68BAF59}" type="presParOf" srcId="{5294060D-0A63-4D45-B3D0-9DE500FD9805}" destId="{EE32F81D-173B-47E2-9E32-80EB7C7DF461}" srcOrd="1" destOrd="0" presId="urn:microsoft.com/office/officeart/2018/2/layout/IconLabelList"/>
    <dgm:cxn modelId="{82B3992B-5591-450C-AC82-6338B4F060E2}" type="presParOf" srcId="{5294060D-0A63-4D45-B3D0-9DE500FD9805}" destId="{63F10C0A-C06E-4E6C-9B50-FCFA53C5A99D}" srcOrd="2" destOrd="0" presId="urn:microsoft.com/office/officeart/2018/2/layout/IconLabelList"/>
    <dgm:cxn modelId="{082709A6-9C66-4101-BFBA-53D70570BE69}" type="presParOf" srcId="{5AF53204-3711-4CED-B335-4B54A17013F4}" destId="{4920159F-B12D-4F75-8D1D-D013105634AA}" srcOrd="13" destOrd="0" presId="urn:microsoft.com/office/officeart/2018/2/layout/IconLabelList"/>
    <dgm:cxn modelId="{9E50D196-58AA-44E3-B2B1-25A217555A16}" type="presParOf" srcId="{5AF53204-3711-4CED-B335-4B54A17013F4}" destId="{2A549721-656F-4D5D-BB9A-09475CB6254B}" srcOrd="14" destOrd="0" presId="urn:microsoft.com/office/officeart/2018/2/layout/IconLabelList"/>
    <dgm:cxn modelId="{E576ACCC-B9BD-4450-A248-33A830FD4B63}" type="presParOf" srcId="{2A549721-656F-4D5D-BB9A-09475CB6254B}" destId="{51836B7D-5B53-472C-A418-C33438857B39}" srcOrd="0" destOrd="0" presId="urn:microsoft.com/office/officeart/2018/2/layout/IconLabelList"/>
    <dgm:cxn modelId="{B91DCF99-45C7-4275-9AE7-F0C0BAD2A36E}" type="presParOf" srcId="{2A549721-656F-4D5D-BB9A-09475CB6254B}" destId="{4174F0C7-83B5-4B77-8FC4-2C97313C4DC7}" srcOrd="1" destOrd="0" presId="urn:microsoft.com/office/officeart/2018/2/layout/IconLabelList"/>
    <dgm:cxn modelId="{3A12B8DE-DE1A-4541-8205-9A50FEE7C0B9}" type="presParOf" srcId="{2A549721-656F-4D5D-BB9A-09475CB6254B}" destId="{56BD6BCC-C8A7-4317-B77E-EA14E42C110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676-F0FB-4728-8E40-750417D10FAF}">
      <dsp:nvSpPr>
        <dsp:cNvPr id="0" name=""/>
        <dsp:cNvSpPr/>
      </dsp:nvSpPr>
      <dsp:spPr>
        <a:xfrm>
          <a:off x="262901" y="502278"/>
          <a:ext cx="429521" cy="4295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E3D959B-E73D-45B0-AD1B-78C47A8DE137}">
      <dsp:nvSpPr>
        <dsp:cNvPr id="0" name=""/>
        <dsp:cNvSpPr/>
      </dsp:nvSpPr>
      <dsp:spPr>
        <a:xfrm>
          <a:off x="55603" y="1278555"/>
          <a:ext cx="892147" cy="73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Make self-regulation automatic</a:t>
          </a:r>
        </a:p>
      </dsp:txBody>
      <dsp:txXfrm>
        <a:off x="55603" y="1278555"/>
        <a:ext cx="892147" cy="735251"/>
      </dsp:txXfrm>
    </dsp:sp>
    <dsp:sp modelId="{EC8431D7-467B-48BA-AE5C-05D51F1C7705}">
      <dsp:nvSpPr>
        <dsp:cNvPr id="0" name=""/>
        <dsp:cNvSpPr/>
      </dsp:nvSpPr>
      <dsp:spPr>
        <a:xfrm>
          <a:off x="1456526" y="610945"/>
          <a:ext cx="429521" cy="4295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88105F-52E5-40B1-94D6-356329000E16}">
      <dsp:nvSpPr>
        <dsp:cNvPr id="0" name=""/>
        <dsp:cNvSpPr/>
      </dsp:nvSpPr>
      <dsp:spPr>
        <a:xfrm>
          <a:off x="1121944" y="1202768"/>
          <a:ext cx="1098687" cy="300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Involve the client</a:t>
          </a:r>
        </a:p>
      </dsp:txBody>
      <dsp:txXfrm>
        <a:off x="1121944" y="1202768"/>
        <a:ext cx="1098687" cy="300582"/>
      </dsp:txXfrm>
    </dsp:sp>
    <dsp:sp modelId="{16ABBCE1-91EE-41AA-9866-AC33400D40AD}">
      <dsp:nvSpPr>
        <dsp:cNvPr id="0" name=""/>
        <dsp:cNvSpPr/>
      </dsp:nvSpPr>
      <dsp:spPr>
        <a:xfrm>
          <a:off x="2650152" y="420867"/>
          <a:ext cx="429521" cy="4295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2463C9-7A78-4D42-ABCB-EDD78F0B4A81}">
      <dsp:nvSpPr>
        <dsp:cNvPr id="0" name=""/>
        <dsp:cNvSpPr/>
      </dsp:nvSpPr>
      <dsp:spPr>
        <a:xfrm>
          <a:off x="2540371" y="1053400"/>
          <a:ext cx="872148" cy="106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Make real-world needs specific</a:t>
          </a:r>
        </a:p>
      </dsp:txBody>
      <dsp:txXfrm>
        <a:off x="2540371" y="1053400"/>
        <a:ext cx="872148" cy="1060895"/>
      </dsp:txXfrm>
    </dsp:sp>
    <dsp:sp modelId="{C1F4582B-7841-4E77-AFE8-9C7983C3B7A3}">
      <dsp:nvSpPr>
        <dsp:cNvPr id="0" name=""/>
        <dsp:cNvSpPr/>
      </dsp:nvSpPr>
      <dsp:spPr>
        <a:xfrm>
          <a:off x="3771681" y="601399"/>
          <a:ext cx="429521" cy="42952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B97C7BB-E9A5-4D43-9393-E8A4F5CDCE24}">
      <dsp:nvSpPr>
        <dsp:cNvPr id="0" name=""/>
        <dsp:cNvSpPr/>
      </dsp:nvSpPr>
      <dsp:spPr>
        <a:xfrm>
          <a:off x="3509195"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Negotiate scripts and metaphors</a:t>
          </a:r>
        </a:p>
      </dsp:txBody>
      <dsp:txXfrm>
        <a:off x="3509195" y="1174131"/>
        <a:ext cx="954492" cy="338764"/>
      </dsp:txXfrm>
    </dsp:sp>
    <dsp:sp modelId="{0294AAEF-32E6-4505-8711-3C0A5E993954}">
      <dsp:nvSpPr>
        <dsp:cNvPr id="0" name=""/>
        <dsp:cNvSpPr/>
      </dsp:nvSpPr>
      <dsp:spPr>
        <a:xfrm>
          <a:off x="4893209" y="601399"/>
          <a:ext cx="429521" cy="42952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CDC9CE3-E296-4DAA-B3CD-3F8A94B228C4}">
      <dsp:nvSpPr>
        <dsp:cNvPr id="0" name=""/>
        <dsp:cNvSpPr/>
      </dsp:nvSpPr>
      <dsp:spPr>
        <a:xfrm>
          <a:off x="4630724"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Create motivating associations</a:t>
          </a:r>
        </a:p>
      </dsp:txBody>
      <dsp:txXfrm>
        <a:off x="4630724" y="1174131"/>
        <a:ext cx="954492" cy="338764"/>
      </dsp:txXfrm>
    </dsp:sp>
    <dsp:sp modelId="{5B2FDB7B-8F0F-448E-83E7-2245BE98FE22}">
      <dsp:nvSpPr>
        <dsp:cNvPr id="0" name=""/>
        <dsp:cNvSpPr/>
      </dsp:nvSpPr>
      <dsp:spPr>
        <a:xfrm>
          <a:off x="6014737" y="601399"/>
          <a:ext cx="429521" cy="42952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9AE53E-99B4-4164-84C0-341AB60754A2}">
      <dsp:nvSpPr>
        <dsp:cNvPr id="0" name=""/>
        <dsp:cNvSpPr/>
      </dsp:nvSpPr>
      <dsp:spPr>
        <a:xfrm>
          <a:off x="5752252"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Self-coaching plays/scripts and communication partner scripts</a:t>
          </a:r>
        </a:p>
      </dsp:txBody>
      <dsp:txXfrm>
        <a:off x="5752252" y="1174131"/>
        <a:ext cx="954492" cy="338764"/>
      </dsp:txXfrm>
    </dsp:sp>
    <dsp:sp modelId="{54A436C3-3406-4B63-90C7-B1C2D095F85D}">
      <dsp:nvSpPr>
        <dsp:cNvPr id="0" name=""/>
        <dsp:cNvSpPr/>
      </dsp:nvSpPr>
      <dsp:spPr>
        <a:xfrm>
          <a:off x="7136266" y="601399"/>
          <a:ext cx="429521" cy="42952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F10C0A-C06E-4E6C-9B50-FCFA53C5A99D}">
      <dsp:nvSpPr>
        <dsp:cNvPr id="0" name=""/>
        <dsp:cNvSpPr/>
      </dsp:nvSpPr>
      <dsp:spPr>
        <a:xfrm>
          <a:off x="6873780"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Practice</a:t>
          </a:r>
        </a:p>
      </dsp:txBody>
      <dsp:txXfrm>
        <a:off x="6873780" y="1174131"/>
        <a:ext cx="954492" cy="338764"/>
      </dsp:txXfrm>
    </dsp:sp>
    <dsp:sp modelId="{51836B7D-5B53-472C-A418-C33438857B39}">
      <dsp:nvSpPr>
        <dsp:cNvPr id="0" name=""/>
        <dsp:cNvSpPr/>
      </dsp:nvSpPr>
      <dsp:spPr>
        <a:xfrm>
          <a:off x="8257794" y="601399"/>
          <a:ext cx="429521" cy="429521"/>
        </a:xfrm>
        <a:prstGeom prst="rect">
          <a:avLst/>
        </a:prstGeom>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BD6BCC-C8A7-4317-B77E-EA14E42C1103}">
      <dsp:nvSpPr>
        <dsp:cNvPr id="0" name=""/>
        <dsp:cNvSpPr/>
      </dsp:nvSpPr>
      <dsp:spPr>
        <a:xfrm>
          <a:off x="7995309"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Monitoring, revisions, and celebration</a:t>
          </a:r>
        </a:p>
      </dsp:txBody>
      <dsp:txXfrm>
        <a:off x="7995309" y="1174131"/>
        <a:ext cx="954492" cy="33876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DEF8C4-718A-4312-BC2A-691258515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ahom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B0393C13-F59B-45E9-8AE4-3F311A838A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ahoma" charset="0"/>
                <a:ea typeface="ＭＳ Ｐゴシック" charset="-128"/>
              </a:defRPr>
            </a:lvl1pPr>
          </a:lstStyle>
          <a:p>
            <a:pPr>
              <a:defRPr/>
            </a:pPr>
            <a:fld id="{02094661-6273-D14B-A07B-0CB472E2EB8A}" type="datetimeFigureOut">
              <a:rPr lang="en-US"/>
              <a:pPr>
                <a:defRPr/>
              </a:pPr>
              <a:t>2/16/21</a:t>
            </a:fld>
            <a:endParaRPr lang="en-US"/>
          </a:p>
        </p:txBody>
      </p:sp>
      <p:sp>
        <p:nvSpPr>
          <p:cNvPr id="4" name="Footer Placeholder 3">
            <a:extLst>
              <a:ext uri="{FF2B5EF4-FFF2-40B4-BE49-F238E27FC236}">
                <a16:creationId xmlns:a16="http://schemas.microsoft.com/office/drawing/2014/main" id="{9C986F70-89F1-47CD-BA56-F54F442D7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ahom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4F4EA53F-BC57-4DE9-94B2-116CE1B32479}"/>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A3FFAD2D-FC47-4DC9-ABFB-A52E9D8EFD4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D9C87-3AC4-4038-95E7-D84FF9BC209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Tahoma"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5FA09118-2AD0-4773-83DD-C64D5F33395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Tahoma" charset="0"/>
                <a:ea typeface="ＭＳ Ｐゴシック" charset="-128"/>
              </a:defRPr>
            </a:lvl1pPr>
          </a:lstStyle>
          <a:p>
            <a:pPr>
              <a:defRPr/>
            </a:pPr>
            <a:fld id="{EB701A1E-90DB-4E31-962B-6A7B576C1EFD}" type="datetime1">
              <a:rPr lang="en-US" altLang="en-US"/>
              <a:pPr>
                <a:defRPr/>
              </a:pPr>
              <a:t>2/16/21</a:t>
            </a:fld>
            <a:endParaRPr lang="en-US" altLang="en-US"/>
          </a:p>
        </p:txBody>
      </p:sp>
      <p:sp>
        <p:nvSpPr>
          <p:cNvPr id="4" name="Slide Image Placeholder 3">
            <a:extLst>
              <a:ext uri="{FF2B5EF4-FFF2-40B4-BE49-F238E27FC236}">
                <a16:creationId xmlns:a16="http://schemas.microsoft.com/office/drawing/2014/main" id="{5631B911-57E6-41A3-968E-9EBEDE3136F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45DE690A-75B3-4A68-BCB2-D11D930F216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232299E-3872-4EC2-BDFF-DAABC6F23136}"/>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Tahoma"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53AAFA7A-E7B3-4F07-A78E-853231BD5FA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307146F5-0E76-476D-BBD0-7C2712FBE72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a:t>
            </a:fld>
            <a:endParaRPr lang="en-US" altLang="en-US"/>
          </a:p>
        </p:txBody>
      </p:sp>
    </p:spTree>
    <p:extLst>
      <p:ext uri="{BB962C8B-B14F-4D97-AF65-F5344CB8AC3E}">
        <p14:creationId xmlns:p14="http://schemas.microsoft.com/office/powerpoint/2010/main" val="3754832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10</a:t>
            </a:fld>
            <a:endParaRPr lang="en-US" altLang="en-US"/>
          </a:p>
        </p:txBody>
      </p:sp>
    </p:spTree>
    <p:extLst>
      <p:ext uri="{BB962C8B-B14F-4D97-AF65-F5344CB8AC3E}">
        <p14:creationId xmlns:p14="http://schemas.microsoft.com/office/powerpoint/2010/main" val="1604940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C0DF7094-C53F-44D0-ADDA-6DAED07369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2CDD847D-BA7B-4E0D-ACA1-D79B640CD6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p>
        </p:txBody>
      </p:sp>
      <p:sp>
        <p:nvSpPr>
          <p:cNvPr id="19460" name="Slide Number Placeholder 3">
            <a:extLst>
              <a:ext uri="{FF2B5EF4-FFF2-40B4-BE49-F238E27FC236}">
                <a16:creationId xmlns:a16="http://schemas.microsoft.com/office/drawing/2014/main" id="{E7B56CAC-6551-433F-AA9B-BF95689AA6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398402CA-680D-4681-8B52-980069EEF147}" type="slidenum">
              <a:rPr lang="en-US" altLang="en-US" smtClean="0">
                <a:latin typeface="Arial" panose="020B0604020202020204" pitchFamily="34" charset="0"/>
                <a:cs typeface="Arial" panose="020B0604020202020204" pitchFamily="34" charset="0"/>
              </a:rPr>
              <a:pPr/>
              <a:t>11</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DA0A344-0F46-47B2-B34A-C087CE10F1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097CF592-FC2B-4A7A-A31D-262CEFB885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a:extLst>
              <a:ext uri="{FF2B5EF4-FFF2-40B4-BE49-F238E27FC236}">
                <a16:creationId xmlns:a16="http://schemas.microsoft.com/office/drawing/2014/main" id="{095ACB95-FADB-4D34-AB6D-FD2696429D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6134DB17-EA7D-4604-ACA5-812E09F20A05}" type="slidenum">
              <a:rPr lang="en-US" altLang="en-US" smtClean="0"/>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E95F3C69-D1AD-4FFC-9766-9F8CEE2B96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E9828C5F-9FE3-4BFC-B43D-8A4FC235FA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a:extLst>
              <a:ext uri="{FF2B5EF4-FFF2-40B4-BE49-F238E27FC236}">
                <a16:creationId xmlns:a16="http://schemas.microsoft.com/office/drawing/2014/main" id="{58370C21-D6EF-4EAD-BF34-08CAB2CBC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9F2E0C1-CE26-41D5-B2D7-C9A3B9F8DF32}" type="slidenum">
              <a:rPr lang="en-US" altLang="en-US" smtClean="0"/>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25C66219-99D2-4F94-B1F7-F7FEB4BD03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DF5E01F2-E469-4E66-BF6A-82F118A6D9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a:extLst>
              <a:ext uri="{FF2B5EF4-FFF2-40B4-BE49-F238E27FC236}">
                <a16:creationId xmlns:a16="http://schemas.microsoft.com/office/drawing/2014/main" id="{A05B044E-8A91-459C-9EFF-4417186F6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494BBCA-F2F2-4B5B-B96B-8EF6413A17A2}" type="slidenum">
              <a:rPr lang="en-US" altLang="en-US" smtClean="0"/>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15</a:t>
            </a:fld>
            <a:endParaRPr lang="en-US" altLang="en-US"/>
          </a:p>
        </p:txBody>
      </p:sp>
    </p:spTree>
    <p:extLst>
      <p:ext uri="{BB962C8B-B14F-4D97-AF65-F5344CB8AC3E}">
        <p14:creationId xmlns:p14="http://schemas.microsoft.com/office/powerpoint/2010/main" val="4058856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16</a:t>
            </a:fld>
            <a:endParaRPr lang="en-US" altLang="en-US"/>
          </a:p>
        </p:txBody>
      </p:sp>
    </p:spTree>
    <p:extLst>
      <p:ext uri="{BB962C8B-B14F-4D97-AF65-F5344CB8AC3E}">
        <p14:creationId xmlns:p14="http://schemas.microsoft.com/office/powerpoint/2010/main" val="406070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17</a:t>
            </a:fld>
            <a:endParaRPr lang="en-US" altLang="en-US"/>
          </a:p>
        </p:txBody>
      </p:sp>
    </p:spTree>
    <p:extLst>
      <p:ext uri="{BB962C8B-B14F-4D97-AF65-F5344CB8AC3E}">
        <p14:creationId xmlns:p14="http://schemas.microsoft.com/office/powerpoint/2010/main" val="3710381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18</a:t>
            </a:fld>
            <a:endParaRPr lang="en-US" altLang="en-US"/>
          </a:p>
        </p:txBody>
      </p:sp>
    </p:spTree>
    <p:extLst>
      <p:ext uri="{BB962C8B-B14F-4D97-AF65-F5344CB8AC3E}">
        <p14:creationId xmlns:p14="http://schemas.microsoft.com/office/powerpoint/2010/main" val="74855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6407DF82-794A-4DDF-A3A5-E2FFF12DA7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743C1FC9-5ED6-44FF-8C37-27B1BA86EE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3796" name="Slide Number Placeholder 3">
            <a:extLst>
              <a:ext uri="{FF2B5EF4-FFF2-40B4-BE49-F238E27FC236}">
                <a16:creationId xmlns:a16="http://schemas.microsoft.com/office/drawing/2014/main" id="{611C6757-07D8-41F2-BFAB-454912A1E8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A9BDD85D-034A-4E34-A435-181916A389E8}" type="slidenum">
              <a:rPr lang="en-US" altLang="en-US" smtClean="0"/>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a:t>
            </a:fld>
            <a:endParaRPr lang="en-US" altLang="en-US"/>
          </a:p>
        </p:txBody>
      </p:sp>
    </p:spTree>
    <p:extLst>
      <p:ext uri="{BB962C8B-B14F-4D97-AF65-F5344CB8AC3E}">
        <p14:creationId xmlns:p14="http://schemas.microsoft.com/office/powerpoint/2010/main" val="39229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20</a:t>
            </a:fld>
            <a:endParaRPr lang="en-US" altLang="en-US"/>
          </a:p>
        </p:txBody>
      </p:sp>
    </p:spTree>
    <p:extLst>
      <p:ext uri="{BB962C8B-B14F-4D97-AF65-F5344CB8AC3E}">
        <p14:creationId xmlns:p14="http://schemas.microsoft.com/office/powerpoint/2010/main" val="2286823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24</a:t>
            </a:fld>
            <a:endParaRPr lang="en-US" altLang="en-US"/>
          </a:p>
        </p:txBody>
      </p:sp>
    </p:spTree>
    <p:extLst>
      <p:ext uri="{BB962C8B-B14F-4D97-AF65-F5344CB8AC3E}">
        <p14:creationId xmlns:p14="http://schemas.microsoft.com/office/powerpoint/2010/main" val="3454023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25</a:t>
            </a:fld>
            <a:endParaRPr lang="en-US" altLang="en-US"/>
          </a:p>
        </p:txBody>
      </p:sp>
    </p:spTree>
    <p:extLst>
      <p:ext uri="{BB962C8B-B14F-4D97-AF65-F5344CB8AC3E}">
        <p14:creationId xmlns:p14="http://schemas.microsoft.com/office/powerpoint/2010/main" val="3873267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26</a:t>
            </a:fld>
            <a:endParaRPr lang="en-US" altLang="en-US"/>
          </a:p>
        </p:txBody>
      </p:sp>
    </p:spTree>
    <p:extLst>
      <p:ext uri="{BB962C8B-B14F-4D97-AF65-F5344CB8AC3E}">
        <p14:creationId xmlns:p14="http://schemas.microsoft.com/office/powerpoint/2010/main" val="739867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27</a:t>
            </a:fld>
            <a:endParaRPr lang="en-US" altLang="en-US"/>
          </a:p>
        </p:txBody>
      </p:sp>
    </p:spTree>
    <p:extLst>
      <p:ext uri="{BB962C8B-B14F-4D97-AF65-F5344CB8AC3E}">
        <p14:creationId xmlns:p14="http://schemas.microsoft.com/office/powerpoint/2010/main" val="2107244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95EA-7F80-6241-ABEC-5CD7ACD716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071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30</a:t>
            </a:fld>
            <a:endParaRPr lang="en-US" altLang="en-US"/>
          </a:p>
        </p:txBody>
      </p:sp>
    </p:spTree>
    <p:extLst>
      <p:ext uri="{BB962C8B-B14F-4D97-AF65-F5344CB8AC3E}">
        <p14:creationId xmlns:p14="http://schemas.microsoft.com/office/powerpoint/2010/main" val="289857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31</a:t>
            </a:fld>
            <a:endParaRPr lang="en-US" altLang="en-US"/>
          </a:p>
        </p:txBody>
      </p:sp>
    </p:spTree>
    <p:extLst>
      <p:ext uri="{BB962C8B-B14F-4D97-AF65-F5344CB8AC3E}">
        <p14:creationId xmlns:p14="http://schemas.microsoft.com/office/powerpoint/2010/main" val="292090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32</a:t>
            </a:fld>
            <a:endParaRPr lang="en-US" altLang="en-US"/>
          </a:p>
        </p:txBody>
      </p:sp>
    </p:spTree>
    <p:extLst>
      <p:ext uri="{BB962C8B-B14F-4D97-AF65-F5344CB8AC3E}">
        <p14:creationId xmlns:p14="http://schemas.microsoft.com/office/powerpoint/2010/main" val="2028803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D656BA74-AF59-469A-9D71-85372BDF05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D44CB3E9-DFC1-4952-8D0B-B8B710AB11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339350F4-AEBB-4E91-91EF-7D01376D6C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78351480-30B3-46B0-8CCB-368EC38F8F18}" type="slidenum">
              <a:rPr lang="en-US" altLang="en-US" smtClean="0">
                <a:latin typeface="Arial" panose="020B0604020202020204" pitchFamily="34" charset="0"/>
                <a:cs typeface="Arial" panose="020B0604020202020204" pitchFamily="34" charset="0"/>
              </a:rPr>
              <a:pPr/>
              <a:t>34</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3</a:t>
            </a:fld>
            <a:endParaRPr lang="en-US" altLang="en-US"/>
          </a:p>
        </p:txBody>
      </p:sp>
    </p:spTree>
    <p:extLst>
      <p:ext uri="{BB962C8B-B14F-4D97-AF65-F5344CB8AC3E}">
        <p14:creationId xmlns:p14="http://schemas.microsoft.com/office/powerpoint/2010/main" val="917869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13EE493D-CD5D-465D-8BF5-F07CA7B67C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EB399DA6-727C-4CB5-874C-B9029EC21D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91AB449D-47D7-4689-89A3-6664D0E54D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0435AF2E-9671-4748-A061-2F1A6806C357}" type="slidenum">
              <a:rPr lang="en-US" altLang="en-US" smtClean="0">
                <a:latin typeface="Arial" panose="020B0604020202020204" pitchFamily="34" charset="0"/>
                <a:cs typeface="Arial" panose="020B0604020202020204" pitchFamily="34" charset="0"/>
              </a:rPr>
              <a:pPr/>
              <a:t>37</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A795EA-7F80-6241-ABEC-5CD7ACD71640}" type="slidenum">
              <a:rPr lang="en-US" smtClean="0"/>
              <a:t>39</a:t>
            </a:fld>
            <a:endParaRPr lang="en-US"/>
          </a:p>
        </p:txBody>
      </p:sp>
    </p:spTree>
    <p:extLst>
      <p:ext uri="{BB962C8B-B14F-4D97-AF65-F5344CB8AC3E}">
        <p14:creationId xmlns:p14="http://schemas.microsoft.com/office/powerpoint/2010/main" val="565995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40</a:t>
            </a:fld>
            <a:endParaRPr lang="en-US" altLang="en-US"/>
          </a:p>
        </p:txBody>
      </p:sp>
    </p:spTree>
    <p:extLst>
      <p:ext uri="{BB962C8B-B14F-4D97-AF65-F5344CB8AC3E}">
        <p14:creationId xmlns:p14="http://schemas.microsoft.com/office/powerpoint/2010/main" val="4193786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41</a:t>
            </a:fld>
            <a:endParaRPr lang="en-US" altLang="en-US"/>
          </a:p>
        </p:txBody>
      </p:sp>
    </p:spTree>
    <p:extLst>
      <p:ext uri="{BB962C8B-B14F-4D97-AF65-F5344CB8AC3E}">
        <p14:creationId xmlns:p14="http://schemas.microsoft.com/office/powerpoint/2010/main" val="2862848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42</a:t>
            </a:fld>
            <a:endParaRPr lang="en-US" altLang="en-US"/>
          </a:p>
        </p:txBody>
      </p:sp>
    </p:spTree>
    <p:extLst>
      <p:ext uri="{BB962C8B-B14F-4D97-AF65-F5344CB8AC3E}">
        <p14:creationId xmlns:p14="http://schemas.microsoft.com/office/powerpoint/2010/main" val="2203746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A2D99-9F16-48CF-921D-C24FD27849C6}" type="slidenum">
              <a:rPr lang="en-US" smtClean="0"/>
              <a:t>43</a:t>
            </a:fld>
            <a:endParaRPr lang="en-US" dirty="0"/>
          </a:p>
        </p:txBody>
      </p:sp>
    </p:spTree>
    <p:extLst>
      <p:ext uri="{BB962C8B-B14F-4D97-AF65-F5344CB8AC3E}">
        <p14:creationId xmlns:p14="http://schemas.microsoft.com/office/powerpoint/2010/main" val="1162857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EE0BC5EC-BAE3-47C6-B5A3-FE83B8B247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FCF312B6-CB72-45B5-A501-3FEADC617F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8852" name="Slide Number Placeholder 3">
            <a:extLst>
              <a:ext uri="{FF2B5EF4-FFF2-40B4-BE49-F238E27FC236}">
                <a16:creationId xmlns:a16="http://schemas.microsoft.com/office/drawing/2014/main" id="{A5E68778-BB7B-4CBD-AD99-6CE166ECA2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C0886850-59A2-4200-A406-CB0233C44845}" type="slidenum">
              <a:rPr lang="en-US" altLang="en-US" smtClean="0"/>
              <a:pPr/>
              <a:t>44</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EA7158F-EF8D-4ABC-BE47-E7D415AB6A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61456EC3-8289-43B6-AF6E-657D8A0410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5780" name="Slide Number Placeholder 3">
            <a:extLst>
              <a:ext uri="{FF2B5EF4-FFF2-40B4-BE49-F238E27FC236}">
                <a16:creationId xmlns:a16="http://schemas.microsoft.com/office/drawing/2014/main" id="{B58D6BF0-8BCC-4FF3-A1E1-CB83E9F210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C987D2E7-85E2-4037-9F11-EEB698E4E876}" type="slidenum">
              <a:rPr lang="en-US" altLang="en-US" smtClean="0"/>
              <a:pPr/>
              <a:t>45</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46</a:t>
            </a:fld>
            <a:endParaRPr lang="en-US" altLang="en-US"/>
          </a:p>
        </p:txBody>
      </p:sp>
    </p:spTree>
    <p:extLst>
      <p:ext uri="{BB962C8B-B14F-4D97-AF65-F5344CB8AC3E}">
        <p14:creationId xmlns:p14="http://schemas.microsoft.com/office/powerpoint/2010/main" val="3346426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19247486-8692-48B9-8D78-64C0A123CD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9ACFA33A-DD86-4D9A-AC58-29A481CB24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2708" name="Slide Number Placeholder 3">
            <a:extLst>
              <a:ext uri="{FF2B5EF4-FFF2-40B4-BE49-F238E27FC236}">
                <a16:creationId xmlns:a16="http://schemas.microsoft.com/office/drawing/2014/main" id="{8B2A7123-6F21-4BFC-BBE8-E5DADD4C90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64B7E869-BB9B-4416-80F3-BADC83085A9F}" type="slidenum">
              <a:rPr lang="en-US" altLang="en-US" smtClean="0"/>
              <a:pPr/>
              <a:t>49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95EA-7F80-6241-ABEC-5CD7ACD716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592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50</a:t>
            </a:fld>
            <a:endParaRPr lang="en-US" altLang="en-US"/>
          </a:p>
        </p:txBody>
      </p:sp>
    </p:spTree>
    <p:extLst>
      <p:ext uri="{BB962C8B-B14F-4D97-AF65-F5344CB8AC3E}">
        <p14:creationId xmlns:p14="http://schemas.microsoft.com/office/powerpoint/2010/main" val="1430679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Yu Mincho" panose="02020400000000000000" pitchFamily="18" charset="-128"/>
                <a:cs typeface="Times New Roman" panose="02020603050405020304" pitchFamily="18" charset="0"/>
              </a:rPr>
              <a:t>.</a:t>
            </a:r>
            <a:endParaRPr lang="en-US" sz="1200"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52</a:t>
            </a:fld>
            <a:endParaRPr lang="en-US" altLang="en-US"/>
          </a:p>
        </p:txBody>
      </p:sp>
    </p:spTree>
    <p:extLst>
      <p:ext uri="{BB962C8B-B14F-4D97-AF65-F5344CB8AC3E}">
        <p14:creationId xmlns:p14="http://schemas.microsoft.com/office/powerpoint/2010/main" val="1131168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27164A2B-9BCC-455F-B9E7-C8C604613A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B690F939-B3A0-440C-ADA1-F953112A4E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268" name="Slide Number Placeholder 3">
            <a:extLst>
              <a:ext uri="{FF2B5EF4-FFF2-40B4-BE49-F238E27FC236}">
                <a16:creationId xmlns:a16="http://schemas.microsoft.com/office/drawing/2014/main" id="{745AA309-F305-4BDB-A67B-94CC43AF84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A95A58CF-F94A-43FB-B6BC-9D202CE33D26}" type="slidenum">
              <a:rPr lang="en-US" altLang="en-US" smtClean="0"/>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6</a:t>
            </a:fld>
            <a:endParaRPr lang="en-US" altLang="en-US"/>
          </a:p>
        </p:txBody>
      </p:sp>
    </p:spTree>
    <p:extLst>
      <p:ext uri="{BB962C8B-B14F-4D97-AF65-F5344CB8AC3E}">
        <p14:creationId xmlns:p14="http://schemas.microsoft.com/office/powerpoint/2010/main" val="181644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7B0159D-34A7-469F-A68F-2218F2C907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F608134-DA7E-4EE7-A08D-C702392218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pPr eaLnBrk="1" hangingPunct="1">
              <a:spcBef>
                <a:spcPct val="0"/>
              </a:spcBef>
            </a:pPr>
            <a:endParaRPr lang="en-US" altLang="en-US" dirty="0"/>
          </a:p>
        </p:txBody>
      </p:sp>
      <p:sp>
        <p:nvSpPr>
          <p:cNvPr id="14340" name="Slide Number Placeholder 3">
            <a:extLst>
              <a:ext uri="{FF2B5EF4-FFF2-40B4-BE49-F238E27FC236}">
                <a16:creationId xmlns:a16="http://schemas.microsoft.com/office/drawing/2014/main" id="{E110329A-176A-4043-9F47-BB9F04DE96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E12DA2BC-2853-414B-96F1-E2FB5C26D78F}" type="slidenum">
              <a:rPr lang="en-US" altLang="en-US" smtClean="0">
                <a:latin typeface="Arial" panose="020B0604020202020204" pitchFamily="34" charset="0"/>
                <a:cs typeface="Arial" panose="020B0604020202020204" pitchFamily="34" charset="0"/>
              </a:rPr>
              <a:pPr/>
              <a:t>7</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8</a:t>
            </a:fld>
            <a:endParaRPr lang="en-US" altLang="en-US"/>
          </a:p>
        </p:txBody>
      </p:sp>
    </p:spTree>
    <p:extLst>
      <p:ext uri="{BB962C8B-B14F-4D97-AF65-F5344CB8AC3E}">
        <p14:creationId xmlns:p14="http://schemas.microsoft.com/office/powerpoint/2010/main" val="2323926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9</a:t>
            </a:fld>
            <a:endParaRPr lang="en-US" altLang="en-US"/>
          </a:p>
        </p:txBody>
      </p:sp>
    </p:spTree>
    <p:extLst>
      <p:ext uri="{BB962C8B-B14F-4D97-AF65-F5344CB8AC3E}">
        <p14:creationId xmlns:p14="http://schemas.microsoft.com/office/powerpoint/2010/main" val="246876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4" name="Rectangle 4">
            <a:extLst>
              <a:ext uri="{FF2B5EF4-FFF2-40B4-BE49-F238E27FC236}">
                <a16:creationId xmlns:a16="http://schemas.microsoft.com/office/drawing/2014/main" id="{7274D3FC-25D7-44E3-BE18-1AAF392B98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BAD43E-FAD5-4F42-8B94-0B60115267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CC08ECE-3763-4675-92FB-931978266FB9}"/>
              </a:ext>
            </a:extLst>
          </p:cNvPr>
          <p:cNvSpPr>
            <a:spLocks noGrp="1" noChangeArrowheads="1"/>
          </p:cNvSpPr>
          <p:nvPr>
            <p:ph type="sldNum" sz="quarter" idx="12"/>
          </p:nvPr>
        </p:nvSpPr>
        <p:spPr>
          <a:ln/>
        </p:spPr>
        <p:txBody>
          <a:bodyPr/>
          <a:lstStyle>
            <a:lvl1pPr>
              <a:defRPr/>
            </a:lvl1pPr>
          </a:lstStyle>
          <a:p>
            <a:pPr>
              <a:defRPr/>
            </a:pPr>
            <a:fld id="{A7F08350-A5C3-40F2-9069-AC10F97D79CC}" type="slidenum">
              <a:rPr lang="en-US" altLang="en-US"/>
              <a:pPr>
                <a:defRPr/>
              </a:pPr>
              <a:t>‹#›</a:t>
            </a:fld>
            <a:endParaRPr lang="en-US" altLang="en-US"/>
          </a:p>
        </p:txBody>
      </p:sp>
    </p:spTree>
    <p:extLst>
      <p:ext uri="{BB962C8B-B14F-4D97-AF65-F5344CB8AC3E}">
        <p14:creationId xmlns:p14="http://schemas.microsoft.com/office/powerpoint/2010/main" val="414144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3E303DC-5F23-4C89-A2D8-5620FB0A382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9B6D14-8A41-4F49-9D48-4358F52654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F8A00D3-323F-498B-999C-CC81B3368DA4}"/>
              </a:ext>
            </a:extLst>
          </p:cNvPr>
          <p:cNvSpPr>
            <a:spLocks noGrp="1" noChangeArrowheads="1"/>
          </p:cNvSpPr>
          <p:nvPr>
            <p:ph type="sldNum" sz="quarter" idx="12"/>
          </p:nvPr>
        </p:nvSpPr>
        <p:spPr>
          <a:ln/>
        </p:spPr>
        <p:txBody>
          <a:bodyPr/>
          <a:lstStyle>
            <a:lvl1pPr>
              <a:defRPr/>
            </a:lvl1pPr>
          </a:lstStyle>
          <a:p>
            <a:pPr>
              <a:defRPr/>
            </a:pPr>
            <a:fld id="{803440ED-E42E-44C0-A55F-3D85E13F0EB3}" type="slidenum">
              <a:rPr lang="en-US" altLang="en-US"/>
              <a:pPr>
                <a:defRPr/>
              </a:pPr>
              <a:t>‹#›</a:t>
            </a:fld>
            <a:endParaRPr lang="en-US" altLang="en-US"/>
          </a:p>
        </p:txBody>
      </p:sp>
    </p:spTree>
    <p:extLst>
      <p:ext uri="{BB962C8B-B14F-4D97-AF65-F5344CB8AC3E}">
        <p14:creationId xmlns:p14="http://schemas.microsoft.com/office/powerpoint/2010/main" val="49840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A70F01-588B-4352-BAF6-8FA27FBF0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6B5631F-DE4C-446B-9142-DED9BB26FC4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26613F9-DAF9-443A-ADD7-353A94564316}"/>
              </a:ext>
            </a:extLst>
          </p:cNvPr>
          <p:cNvSpPr>
            <a:spLocks noGrp="1" noChangeArrowheads="1"/>
          </p:cNvSpPr>
          <p:nvPr>
            <p:ph type="sldNum" sz="quarter" idx="12"/>
          </p:nvPr>
        </p:nvSpPr>
        <p:spPr>
          <a:ln/>
        </p:spPr>
        <p:txBody>
          <a:bodyPr/>
          <a:lstStyle>
            <a:lvl1pPr>
              <a:defRPr/>
            </a:lvl1pPr>
          </a:lstStyle>
          <a:p>
            <a:pPr>
              <a:defRPr/>
            </a:pPr>
            <a:fld id="{C9D1DE49-0835-47C3-8051-EB7F450E87E1}" type="slidenum">
              <a:rPr lang="en-US" altLang="en-US"/>
              <a:pPr>
                <a:defRPr/>
              </a:pPr>
              <a:t>‹#›</a:t>
            </a:fld>
            <a:endParaRPr lang="en-US" altLang="en-US"/>
          </a:p>
        </p:txBody>
      </p:sp>
    </p:spTree>
    <p:extLst>
      <p:ext uri="{BB962C8B-B14F-4D97-AF65-F5344CB8AC3E}">
        <p14:creationId xmlns:p14="http://schemas.microsoft.com/office/powerpoint/2010/main" val="341047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FDEC-48E3-7C40-A7F0-3DBB43241075}"/>
              </a:ext>
            </a:extLst>
          </p:cNvPr>
          <p:cNvSpPr>
            <a:spLocks noGrp="1"/>
          </p:cNvSpPr>
          <p:nvPr>
            <p:ph type="ctrTitle"/>
          </p:nvPr>
        </p:nvSpPr>
        <p:spPr>
          <a:xfrm>
            <a:off x="1143001" y="1122363"/>
            <a:ext cx="6858000" cy="2387600"/>
          </a:xfrm>
        </p:spPr>
        <p:txBody>
          <a:bodyPr anchor="b"/>
          <a:lstStyle>
            <a:lvl1pPr algn="ctr">
              <a:defRPr sz="4498"/>
            </a:lvl1pPr>
          </a:lstStyle>
          <a:p>
            <a:r>
              <a:rPr lang="en-US"/>
              <a:t>Click to edit Master title style</a:t>
            </a:r>
          </a:p>
        </p:txBody>
      </p:sp>
      <p:sp>
        <p:nvSpPr>
          <p:cNvPr id="3" name="Subtitle 2">
            <a:extLst>
              <a:ext uri="{FF2B5EF4-FFF2-40B4-BE49-F238E27FC236}">
                <a16:creationId xmlns:a16="http://schemas.microsoft.com/office/drawing/2014/main" id="{DF3D6720-0D3F-D24B-AB5D-2748062A23ED}"/>
              </a:ext>
            </a:extLst>
          </p:cNvPr>
          <p:cNvSpPr>
            <a:spLocks noGrp="1"/>
          </p:cNvSpPr>
          <p:nvPr>
            <p:ph type="subTitle" idx="1"/>
          </p:nvPr>
        </p:nvSpPr>
        <p:spPr>
          <a:xfrm>
            <a:off x="1143001" y="3602038"/>
            <a:ext cx="6858000" cy="1655762"/>
          </a:xfrm>
        </p:spPr>
        <p:txBody>
          <a:bodyPr/>
          <a:lstStyle>
            <a:lvl1pPr marL="0" indent="0" algn="ctr">
              <a:buNone/>
              <a:defRPr sz="1799"/>
            </a:lvl1pPr>
            <a:lvl2pPr marL="342752" indent="0" algn="ctr">
              <a:buNone/>
              <a:defRPr sz="1499"/>
            </a:lvl2pPr>
            <a:lvl3pPr marL="685504" indent="0" algn="ctr">
              <a:buNone/>
              <a:defRPr sz="1349"/>
            </a:lvl3pPr>
            <a:lvl4pPr marL="1028257" indent="0" algn="ctr">
              <a:buNone/>
              <a:defRPr sz="1200"/>
            </a:lvl4pPr>
            <a:lvl5pPr marL="1371009" indent="0" algn="ctr">
              <a:buNone/>
              <a:defRPr sz="1200"/>
            </a:lvl5pPr>
            <a:lvl6pPr marL="1713761" indent="0" algn="ctr">
              <a:buNone/>
              <a:defRPr sz="1200"/>
            </a:lvl6pPr>
            <a:lvl7pPr marL="2056513" indent="0" algn="ctr">
              <a:buNone/>
              <a:defRPr sz="1200"/>
            </a:lvl7pPr>
            <a:lvl8pPr marL="2399266" indent="0" algn="ctr">
              <a:buNone/>
              <a:defRPr sz="1200"/>
            </a:lvl8pPr>
            <a:lvl9pPr marL="2742018"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2C5AFC-97DB-3B48-8157-D46E9D32ACED}"/>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2769BD4A-DF65-9741-B9A8-EEF4E843B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0BF00-B63E-1E48-B607-9041256A1594}"/>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372160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DBEC-97B2-0349-A9B6-DA3FDD35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3144E-A33C-3744-8F2E-6BBD11A74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78280-497E-6A41-9FF3-9E6E26B4BAA6}"/>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7A7D31D7-9C80-984B-AACA-E64339A58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B61F9-59CD-0C40-B733-EDC136A02EBA}"/>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888287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1F5E-8B45-5242-97BF-231939B1DA4C}"/>
              </a:ext>
            </a:extLst>
          </p:cNvPr>
          <p:cNvSpPr>
            <a:spLocks noGrp="1"/>
          </p:cNvSpPr>
          <p:nvPr>
            <p:ph type="title"/>
          </p:nvPr>
        </p:nvSpPr>
        <p:spPr>
          <a:xfrm>
            <a:off x="623888" y="1709739"/>
            <a:ext cx="7886700" cy="2852737"/>
          </a:xfrm>
        </p:spPr>
        <p:txBody>
          <a:bodyPr anchor="b"/>
          <a:lstStyle>
            <a:lvl1pPr>
              <a:defRPr sz="4498"/>
            </a:lvl1pPr>
          </a:lstStyle>
          <a:p>
            <a:r>
              <a:rPr lang="en-US"/>
              <a:t>Click to edit Master title style</a:t>
            </a:r>
          </a:p>
        </p:txBody>
      </p:sp>
      <p:sp>
        <p:nvSpPr>
          <p:cNvPr id="3" name="Text Placeholder 2">
            <a:extLst>
              <a:ext uri="{FF2B5EF4-FFF2-40B4-BE49-F238E27FC236}">
                <a16:creationId xmlns:a16="http://schemas.microsoft.com/office/drawing/2014/main" id="{BA55F631-F0F0-4B47-A253-045E177B9433}"/>
              </a:ext>
            </a:extLst>
          </p:cNvPr>
          <p:cNvSpPr>
            <a:spLocks noGrp="1"/>
          </p:cNvSpPr>
          <p:nvPr>
            <p:ph type="body" idx="1"/>
          </p:nvPr>
        </p:nvSpPr>
        <p:spPr>
          <a:xfrm>
            <a:off x="623888" y="4589464"/>
            <a:ext cx="7886700" cy="1500187"/>
          </a:xfrm>
        </p:spPr>
        <p:txBody>
          <a:bodyPr/>
          <a:lstStyle>
            <a:lvl1pPr marL="0" indent="0">
              <a:buNone/>
              <a:defRPr sz="1799">
                <a:solidFill>
                  <a:schemeClr val="tx1">
                    <a:tint val="75000"/>
                  </a:schemeClr>
                </a:solidFill>
              </a:defRPr>
            </a:lvl1pPr>
            <a:lvl2pPr marL="342752" indent="0">
              <a:buNone/>
              <a:defRPr sz="1499">
                <a:solidFill>
                  <a:schemeClr val="tx1">
                    <a:tint val="75000"/>
                  </a:schemeClr>
                </a:solidFill>
              </a:defRPr>
            </a:lvl2pPr>
            <a:lvl3pPr marL="685504" indent="0">
              <a:buNone/>
              <a:defRPr sz="1349">
                <a:solidFill>
                  <a:schemeClr val="tx1">
                    <a:tint val="75000"/>
                  </a:schemeClr>
                </a:solidFill>
              </a:defRPr>
            </a:lvl3pPr>
            <a:lvl4pPr marL="1028257" indent="0">
              <a:buNone/>
              <a:defRPr sz="1200">
                <a:solidFill>
                  <a:schemeClr val="tx1">
                    <a:tint val="75000"/>
                  </a:schemeClr>
                </a:solidFill>
              </a:defRPr>
            </a:lvl4pPr>
            <a:lvl5pPr marL="1371009" indent="0">
              <a:buNone/>
              <a:defRPr sz="1200">
                <a:solidFill>
                  <a:schemeClr val="tx1">
                    <a:tint val="75000"/>
                  </a:schemeClr>
                </a:solidFill>
              </a:defRPr>
            </a:lvl5pPr>
            <a:lvl6pPr marL="1713761" indent="0">
              <a:buNone/>
              <a:defRPr sz="1200">
                <a:solidFill>
                  <a:schemeClr val="tx1">
                    <a:tint val="75000"/>
                  </a:schemeClr>
                </a:solidFill>
              </a:defRPr>
            </a:lvl6pPr>
            <a:lvl7pPr marL="2056513" indent="0">
              <a:buNone/>
              <a:defRPr sz="1200">
                <a:solidFill>
                  <a:schemeClr val="tx1">
                    <a:tint val="75000"/>
                  </a:schemeClr>
                </a:solidFill>
              </a:defRPr>
            </a:lvl7pPr>
            <a:lvl8pPr marL="2399266" indent="0">
              <a:buNone/>
              <a:defRPr sz="1200">
                <a:solidFill>
                  <a:schemeClr val="tx1">
                    <a:tint val="75000"/>
                  </a:schemeClr>
                </a:solidFill>
              </a:defRPr>
            </a:lvl8pPr>
            <a:lvl9pPr marL="2742018"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464A4C-1E23-7141-BC5E-55474212B6BF}"/>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AB49B5A3-F27A-9D4E-A207-ED5A2779D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37799-423B-004E-AB84-8D2B13801E99}"/>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44921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03E-53EB-BD44-8A77-3581067B1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AC034B-AE97-CD49-9978-26B6F07A680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4DEC26-8AA7-3246-8E41-8481D1FB9A03}"/>
              </a:ext>
            </a:extLst>
          </p:cNvPr>
          <p:cNvSpPr>
            <a:spLocks noGrp="1"/>
          </p:cNvSpPr>
          <p:nvPr>
            <p:ph sz="half" idx="2"/>
          </p:nvPr>
        </p:nvSpPr>
        <p:spPr>
          <a:xfrm>
            <a:off x="4629151"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C6E289-BB72-5147-AC2E-4A4FD1CA549B}"/>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6" name="Footer Placeholder 5">
            <a:extLst>
              <a:ext uri="{FF2B5EF4-FFF2-40B4-BE49-F238E27FC236}">
                <a16:creationId xmlns:a16="http://schemas.microsoft.com/office/drawing/2014/main" id="{76D8F546-3797-9243-8310-EA7FDC0D7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ADEF4-1FB3-904A-8197-F30E2CA36493}"/>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08788965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638A-7E24-0D49-982B-CCA58FBB98F1}"/>
              </a:ext>
            </a:extLst>
          </p:cNvPr>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86D6D7-D4B3-1943-B2B5-2321618DA507}"/>
              </a:ext>
            </a:extLst>
          </p:cNvPr>
          <p:cNvSpPr>
            <a:spLocks noGrp="1"/>
          </p:cNvSpPr>
          <p:nvPr>
            <p:ph type="body" idx="1"/>
          </p:nvPr>
        </p:nvSpPr>
        <p:spPr>
          <a:xfrm>
            <a:off x="629842" y="1681164"/>
            <a:ext cx="3868340" cy="823912"/>
          </a:xfrm>
        </p:spPr>
        <p:txBody>
          <a:bodyPr anchor="b"/>
          <a:lstStyle>
            <a:lvl1pPr marL="0" indent="0">
              <a:buNone/>
              <a:defRPr sz="1799" b="1"/>
            </a:lvl1pPr>
            <a:lvl2pPr marL="342752" indent="0">
              <a:buNone/>
              <a:defRPr sz="1499" b="1"/>
            </a:lvl2pPr>
            <a:lvl3pPr marL="685504" indent="0">
              <a:buNone/>
              <a:defRPr sz="1349" b="1"/>
            </a:lvl3pPr>
            <a:lvl4pPr marL="1028257" indent="0">
              <a:buNone/>
              <a:defRPr sz="1200" b="1"/>
            </a:lvl4pPr>
            <a:lvl5pPr marL="1371009" indent="0">
              <a:buNone/>
              <a:defRPr sz="1200" b="1"/>
            </a:lvl5pPr>
            <a:lvl6pPr marL="1713761" indent="0">
              <a:buNone/>
              <a:defRPr sz="1200" b="1"/>
            </a:lvl6pPr>
            <a:lvl7pPr marL="2056513" indent="0">
              <a:buNone/>
              <a:defRPr sz="1200" b="1"/>
            </a:lvl7pPr>
            <a:lvl8pPr marL="2399266" indent="0">
              <a:buNone/>
              <a:defRPr sz="1200" b="1"/>
            </a:lvl8pPr>
            <a:lvl9pPr marL="2742018"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B53F2AB-5632-A74C-B51D-EAC7D8DCB93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AE1E5B-B5E0-B94E-8D44-FCF53101C1FE}"/>
              </a:ext>
            </a:extLst>
          </p:cNvPr>
          <p:cNvSpPr>
            <a:spLocks noGrp="1"/>
          </p:cNvSpPr>
          <p:nvPr>
            <p:ph type="body" sz="quarter" idx="3"/>
          </p:nvPr>
        </p:nvSpPr>
        <p:spPr>
          <a:xfrm>
            <a:off x="4629150" y="1681164"/>
            <a:ext cx="3887391" cy="823912"/>
          </a:xfrm>
        </p:spPr>
        <p:txBody>
          <a:bodyPr anchor="b"/>
          <a:lstStyle>
            <a:lvl1pPr marL="0" indent="0">
              <a:buNone/>
              <a:defRPr sz="1799" b="1"/>
            </a:lvl1pPr>
            <a:lvl2pPr marL="342752" indent="0">
              <a:buNone/>
              <a:defRPr sz="1499" b="1"/>
            </a:lvl2pPr>
            <a:lvl3pPr marL="685504" indent="0">
              <a:buNone/>
              <a:defRPr sz="1349" b="1"/>
            </a:lvl3pPr>
            <a:lvl4pPr marL="1028257" indent="0">
              <a:buNone/>
              <a:defRPr sz="1200" b="1"/>
            </a:lvl4pPr>
            <a:lvl5pPr marL="1371009" indent="0">
              <a:buNone/>
              <a:defRPr sz="1200" b="1"/>
            </a:lvl5pPr>
            <a:lvl6pPr marL="1713761" indent="0">
              <a:buNone/>
              <a:defRPr sz="1200" b="1"/>
            </a:lvl6pPr>
            <a:lvl7pPr marL="2056513" indent="0">
              <a:buNone/>
              <a:defRPr sz="1200" b="1"/>
            </a:lvl7pPr>
            <a:lvl8pPr marL="2399266" indent="0">
              <a:buNone/>
              <a:defRPr sz="1200" b="1"/>
            </a:lvl8pPr>
            <a:lvl9pPr marL="2742018"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DA05A-7D27-8646-A0F2-94396840BAA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183B3-A079-7145-98A6-4188EE338ECE}"/>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8" name="Footer Placeholder 7">
            <a:extLst>
              <a:ext uri="{FF2B5EF4-FFF2-40B4-BE49-F238E27FC236}">
                <a16:creationId xmlns:a16="http://schemas.microsoft.com/office/drawing/2014/main" id="{36EDECCA-2793-2B4C-A1DC-87544E853F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5E51EF-30D3-5E4B-901C-CCE2F33113E2}"/>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4688960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FA91-2134-0447-8AAC-8B72A1F57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22D3D9-F75F-D242-BFDF-582F2C828C77}"/>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4" name="Footer Placeholder 3">
            <a:extLst>
              <a:ext uri="{FF2B5EF4-FFF2-40B4-BE49-F238E27FC236}">
                <a16:creationId xmlns:a16="http://schemas.microsoft.com/office/drawing/2014/main" id="{AB15AD44-AC5B-7047-8720-37E9D94BA6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2BA6D-97D0-0A4B-B4DC-00528C4B40E4}"/>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436471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DD738-F293-0743-8E1A-D644DCAA6093}"/>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3" name="Footer Placeholder 2">
            <a:extLst>
              <a:ext uri="{FF2B5EF4-FFF2-40B4-BE49-F238E27FC236}">
                <a16:creationId xmlns:a16="http://schemas.microsoft.com/office/drawing/2014/main" id="{81AF8B72-1696-7A47-A2A6-8AA87D9C39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4CD54-57E6-6C4D-9497-74D0AEBC08A1}"/>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233764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F3A5-9730-9040-A54F-248EF4871EFA}"/>
              </a:ext>
            </a:extLst>
          </p:cNvPr>
          <p:cNvSpPr>
            <a:spLocks noGrp="1"/>
          </p:cNvSpPr>
          <p:nvPr>
            <p:ph type="title"/>
          </p:nvPr>
        </p:nvSpPr>
        <p:spPr>
          <a:xfrm>
            <a:off x="629841" y="457200"/>
            <a:ext cx="2949178" cy="1600200"/>
          </a:xfrm>
        </p:spPr>
        <p:txBody>
          <a:bodyPr anchor="b"/>
          <a:lstStyle>
            <a:lvl1pPr>
              <a:defRPr sz="2399"/>
            </a:lvl1pPr>
          </a:lstStyle>
          <a:p>
            <a:r>
              <a:rPr lang="en-US"/>
              <a:t>Click to edit Master title style</a:t>
            </a:r>
          </a:p>
        </p:txBody>
      </p:sp>
      <p:sp>
        <p:nvSpPr>
          <p:cNvPr id="3" name="Content Placeholder 2">
            <a:extLst>
              <a:ext uri="{FF2B5EF4-FFF2-40B4-BE49-F238E27FC236}">
                <a16:creationId xmlns:a16="http://schemas.microsoft.com/office/drawing/2014/main" id="{8D0BD352-CD96-3B4E-B49D-8CCC2BAE610C}"/>
              </a:ext>
            </a:extLst>
          </p:cNvPr>
          <p:cNvSpPr>
            <a:spLocks noGrp="1"/>
          </p:cNvSpPr>
          <p:nvPr>
            <p:ph idx="1"/>
          </p:nvPr>
        </p:nvSpPr>
        <p:spPr>
          <a:xfrm>
            <a:off x="3887391" y="987426"/>
            <a:ext cx="4629150" cy="4873625"/>
          </a:xfrm>
        </p:spPr>
        <p:txBody>
          <a:bodyPr/>
          <a:lstStyle>
            <a:lvl1pPr>
              <a:defRPr sz="2399"/>
            </a:lvl1pPr>
            <a:lvl2pPr>
              <a:defRPr sz="2099"/>
            </a:lvl2pPr>
            <a:lvl3pPr>
              <a:defRPr sz="1799"/>
            </a:lvl3pPr>
            <a:lvl4pPr>
              <a:defRPr sz="1499"/>
            </a:lvl4pPr>
            <a:lvl5pPr>
              <a:defRPr sz="1499"/>
            </a:lvl5pPr>
            <a:lvl6pPr>
              <a:defRPr sz="1499"/>
            </a:lvl6pPr>
            <a:lvl7pPr>
              <a:defRPr sz="1499"/>
            </a:lvl7pPr>
            <a:lvl8pPr>
              <a:defRPr sz="1499"/>
            </a:lvl8pPr>
            <a:lvl9pPr>
              <a:defRPr sz="1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8A964-5D60-EB48-A292-2B75A73523B3}"/>
              </a:ext>
            </a:extLst>
          </p:cNvPr>
          <p:cNvSpPr>
            <a:spLocks noGrp="1"/>
          </p:cNvSpPr>
          <p:nvPr>
            <p:ph type="body" sz="half" idx="2"/>
          </p:nvPr>
        </p:nvSpPr>
        <p:spPr>
          <a:xfrm>
            <a:off x="629841" y="2057400"/>
            <a:ext cx="2949178" cy="3811588"/>
          </a:xfrm>
        </p:spPr>
        <p:txBody>
          <a:bodyPr/>
          <a:lstStyle>
            <a:lvl1pPr marL="0" indent="0">
              <a:buNone/>
              <a:defRPr sz="1200"/>
            </a:lvl1pPr>
            <a:lvl2pPr marL="342752" indent="0">
              <a:buNone/>
              <a:defRPr sz="1049"/>
            </a:lvl2pPr>
            <a:lvl3pPr marL="685504" indent="0">
              <a:buNone/>
              <a:defRPr sz="900"/>
            </a:lvl3pPr>
            <a:lvl4pPr marL="1028257" indent="0">
              <a:buNone/>
              <a:defRPr sz="750"/>
            </a:lvl4pPr>
            <a:lvl5pPr marL="1371009" indent="0">
              <a:buNone/>
              <a:defRPr sz="750"/>
            </a:lvl5pPr>
            <a:lvl6pPr marL="1713761" indent="0">
              <a:buNone/>
              <a:defRPr sz="750"/>
            </a:lvl6pPr>
            <a:lvl7pPr marL="2056513" indent="0">
              <a:buNone/>
              <a:defRPr sz="750"/>
            </a:lvl7pPr>
            <a:lvl8pPr marL="2399266" indent="0">
              <a:buNone/>
              <a:defRPr sz="750"/>
            </a:lvl8pPr>
            <a:lvl9pPr marL="274201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D6ED1AC-F958-FB48-B206-B6F1EC4F9AAE}"/>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6" name="Footer Placeholder 5">
            <a:extLst>
              <a:ext uri="{FF2B5EF4-FFF2-40B4-BE49-F238E27FC236}">
                <a16:creationId xmlns:a16="http://schemas.microsoft.com/office/drawing/2014/main" id="{A2AA3433-E8D4-B84B-B561-B4D36B46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3D2B4-A22D-0A4B-8E85-6183D8EE8C58}"/>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38195631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93B915-1345-4B69-A9D9-C9A78C6D3D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6FE6D1-C42B-4CAB-8A66-6659F11EC0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2DC24F-967F-4D0C-895E-2C16FC94371E}"/>
              </a:ext>
            </a:extLst>
          </p:cNvPr>
          <p:cNvSpPr>
            <a:spLocks noGrp="1" noChangeArrowheads="1"/>
          </p:cNvSpPr>
          <p:nvPr>
            <p:ph type="sldNum" sz="quarter" idx="12"/>
          </p:nvPr>
        </p:nvSpPr>
        <p:spPr>
          <a:ln/>
        </p:spPr>
        <p:txBody>
          <a:bodyPr/>
          <a:lstStyle>
            <a:lvl1pPr>
              <a:defRPr/>
            </a:lvl1pPr>
          </a:lstStyle>
          <a:p>
            <a:pPr>
              <a:defRPr/>
            </a:pPr>
            <a:fld id="{2E019CC2-20F7-4B2D-BED0-1FC5853E6A78}" type="slidenum">
              <a:rPr lang="en-US" altLang="en-US"/>
              <a:pPr>
                <a:defRPr/>
              </a:pPr>
              <a:t>‹#›</a:t>
            </a:fld>
            <a:endParaRPr lang="en-US" altLang="en-US"/>
          </a:p>
        </p:txBody>
      </p:sp>
    </p:spTree>
    <p:extLst>
      <p:ext uri="{BB962C8B-B14F-4D97-AF65-F5344CB8AC3E}">
        <p14:creationId xmlns:p14="http://schemas.microsoft.com/office/powerpoint/2010/main" val="49880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0FEC-8C2E-A54D-8C4A-78EBC196AC56}"/>
              </a:ext>
            </a:extLst>
          </p:cNvPr>
          <p:cNvSpPr>
            <a:spLocks noGrp="1"/>
          </p:cNvSpPr>
          <p:nvPr>
            <p:ph type="title"/>
          </p:nvPr>
        </p:nvSpPr>
        <p:spPr>
          <a:xfrm>
            <a:off x="629841" y="457200"/>
            <a:ext cx="2949178" cy="1600200"/>
          </a:xfrm>
        </p:spPr>
        <p:txBody>
          <a:bodyPr anchor="b"/>
          <a:lstStyle>
            <a:lvl1pPr>
              <a:defRPr sz="2399"/>
            </a:lvl1pPr>
          </a:lstStyle>
          <a:p>
            <a:r>
              <a:rPr lang="en-US"/>
              <a:t>Click to edit Master title style</a:t>
            </a:r>
          </a:p>
        </p:txBody>
      </p:sp>
      <p:sp>
        <p:nvSpPr>
          <p:cNvPr id="3" name="Picture Placeholder 2">
            <a:extLst>
              <a:ext uri="{FF2B5EF4-FFF2-40B4-BE49-F238E27FC236}">
                <a16:creationId xmlns:a16="http://schemas.microsoft.com/office/drawing/2014/main" id="{F967391A-0748-554E-A8D3-88AED8C743A9}"/>
              </a:ext>
            </a:extLst>
          </p:cNvPr>
          <p:cNvSpPr>
            <a:spLocks noGrp="1"/>
          </p:cNvSpPr>
          <p:nvPr>
            <p:ph type="pic" idx="1"/>
          </p:nvPr>
        </p:nvSpPr>
        <p:spPr>
          <a:xfrm>
            <a:off x="3887391" y="987426"/>
            <a:ext cx="4629150" cy="4873625"/>
          </a:xfrm>
        </p:spPr>
        <p:txBody>
          <a:bodyPr/>
          <a:lstStyle>
            <a:lvl1pPr marL="0" indent="0">
              <a:buNone/>
              <a:defRPr sz="2399"/>
            </a:lvl1pPr>
            <a:lvl2pPr marL="342752" indent="0">
              <a:buNone/>
              <a:defRPr sz="2099"/>
            </a:lvl2pPr>
            <a:lvl3pPr marL="685504" indent="0">
              <a:buNone/>
              <a:defRPr sz="1799"/>
            </a:lvl3pPr>
            <a:lvl4pPr marL="1028257" indent="0">
              <a:buNone/>
              <a:defRPr sz="1499"/>
            </a:lvl4pPr>
            <a:lvl5pPr marL="1371009" indent="0">
              <a:buNone/>
              <a:defRPr sz="1499"/>
            </a:lvl5pPr>
            <a:lvl6pPr marL="1713761" indent="0">
              <a:buNone/>
              <a:defRPr sz="1499"/>
            </a:lvl6pPr>
            <a:lvl7pPr marL="2056513" indent="0">
              <a:buNone/>
              <a:defRPr sz="1499"/>
            </a:lvl7pPr>
            <a:lvl8pPr marL="2399266" indent="0">
              <a:buNone/>
              <a:defRPr sz="1499"/>
            </a:lvl8pPr>
            <a:lvl9pPr marL="2742018" indent="0">
              <a:buNone/>
              <a:defRPr sz="1499"/>
            </a:lvl9pPr>
          </a:lstStyle>
          <a:p>
            <a:endParaRPr lang="en-US"/>
          </a:p>
        </p:txBody>
      </p:sp>
      <p:sp>
        <p:nvSpPr>
          <p:cNvPr id="4" name="Text Placeholder 3">
            <a:extLst>
              <a:ext uri="{FF2B5EF4-FFF2-40B4-BE49-F238E27FC236}">
                <a16:creationId xmlns:a16="http://schemas.microsoft.com/office/drawing/2014/main" id="{5B3918E8-EA39-624D-9AAB-460B6AE1CF29}"/>
              </a:ext>
            </a:extLst>
          </p:cNvPr>
          <p:cNvSpPr>
            <a:spLocks noGrp="1"/>
          </p:cNvSpPr>
          <p:nvPr>
            <p:ph type="body" sz="half" idx="2"/>
          </p:nvPr>
        </p:nvSpPr>
        <p:spPr>
          <a:xfrm>
            <a:off x="629841" y="2057400"/>
            <a:ext cx="2949178" cy="3811588"/>
          </a:xfrm>
        </p:spPr>
        <p:txBody>
          <a:bodyPr/>
          <a:lstStyle>
            <a:lvl1pPr marL="0" indent="0">
              <a:buNone/>
              <a:defRPr sz="1200"/>
            </a:lvl1pPr>
            <a:lvl2pPr marL="342752" indent="0">
              <a:buNone/>
              <a:defRPr sz="1049"/>
            </a:lvl2pPr>
            <a:lvl3pPr marL="685504" indent="0">
              <a:buNone/>
              <a:defRPr sz="900"/>
            </a:lvl3pPr>
            <a:lvl4pPr marL="1028257" indent="0">
              <a:buNone/>
              <a:defRPr sz="750"/>
            </a:lvl4pPr>
            <a:lvl5pPr marL="1371009" indent="0">
              <a:buNone/>
              <a:defRPr sz="750"/>
            </a:lvl5pPr>
            <a:lvl6pPr marL="1713761" indent="0">
              <a:buNone/>
              <a:defRPr sz="750"/>
            </a:lvl6pPr>
            <a:lvl7pPr marL="2056513" indent="0">
              <a:buNone/>
              <a:defRPr sz="750"/>
            </a:lvl7pPr>
            <a:lvl8pPr marL="2399266" indent="0">
              <a:buNone/>
              <a:defRPr sz="750"/>
            </a:lvl8pPr>
            <a:lvl9pPr marL="274201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13DDC7-0925-AE4D-B730-A01284DBE77F}"/>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6" name="Footer Placeholder 5">
            <a:extLst>
              <a:ext uri="{FF2B5EF4-FFF2-40B4-BE49-F238E27FC236}">
                <a16:creationId xmlns:a16="http://schemas.microsoft.com/office/drawing/2014/main" id="{217C1FB5-8B0E-464E-A3F0-F51713A96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4F0FA-78DA-CF41-9FD8-77EE9A466B27}"/>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980815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7FAE-F236-9B4C-93CC-947E6AA81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A2CA78-5127-6C41-BAA7-D331CE0A3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748E-8992-A441-872E-AA3750B6B03C}"/>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B3B9F0ED-1E79-B243-B39A-F0DD5D73D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103E6-2CE7-D248-B1BC-B108D93171F0}"/>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754373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241D8-F458-8043-9B1B-A4708CE3404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0E9149-7518-6F41-A902-1FAE249D9E4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967AB-3387-E34E-A455-10479BBA555A}"/>
              </a:ext>
            </a:extLst>
          </p:cNvPr>
          <p:cNvSpPr>
            <a:spLocks noGrp="1"/>
          </p:cNvSpPr>
          <p:nvPr>
            <p:ph type="dt" sz="half" idx="10"/>
          </p:nvPr>
        </p:nvSpPr>
        <p:spPr/>
        <p:txBody>
          <a:body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A32BFF4F-F033-A04D-9440-B7ADE3796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DB059-3FCE-6749-BE5A-E185BF538591}"/>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210473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86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A5FBB3A-74E3-4BD7-945C-1A53FBC31C9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C91F6A4-4BB1-4AB2-97FD-085AB23812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1402BB-63DC-4800-AF44-1EE7F5CAAADA}"/>
              </a:ext>
            </a:extLst>
          </p:cNvPr>
          <p:cNvSpPr>
            <a:spLocks noGrp="1" noChangeArrowheads="1"/>
          </p:cNvSpPr>
          <p:nvPr>
            <p:ph type="sldNum" sz="quarter" idx="12"/>
          </p:nvPr>
        </p:nvSpPr>
        <p:spPr>
          <a:ln/>
        </p:spPr>
        <p:txBody>
          <a:bodyPr/>
          <a:lstStyle>
            <a:lvl1pPr>
              <a:defRPr/>
            </a:lvl1pPr>
          </a:lstStyle>
          <a:p>
            <a:pPr>
              <a:defRPr/>
            </a:pPr>
            <a:fld id="{9C294C52-6E48-40F5-A337-3FE38134F559}" type="slidenum">
              <a:rPr lang="en-US" altLang="en-US"/>
              <a:pPr>
                <a:defRPr/>
              </a:pPr>
              <a:t>‹#›</a:t>
            </a:fld>
            <a:endParaRPr lang="en-US" altLang="en-US"/>
          </a:p>
        </p:txBody>
      </p:sp>
    </p:spTree>
    <p:extLst>
      <p:ext uri="{BB962C8B-B14F-4D97-AF65-F5344CB8AC3E}">
        <p14:creationId xmlns:p14="http://schemas.microsoft.com/office/powerpoint/2010/main" val="17136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6D8A7A2-5B64-4859-B37F-7E43EEED83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41F7B11-E588-41AB-901E-3F2AD9123B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E7B8636-5D90-4308-9F93-0D852D894F88}"/>
              </a:ext>
            </a:extLst>
          </p:cNvPr>
          <p:cNvSpPr>
            <a:spLocks noGrp="1" noChangeArrowheads="1"/>
          </p:cNvSpPr>
          <p:nvPr>
            <p:ph type="sldNum" sz="quarter" idx="12"/>
          </p:nvPr>
        </p:nvSpPr>
        <p:spPr>
          <a:ln/>
        </p:spPr>
        <p:txBody>
          <a:bodyPr/>
          <a:lstStyle>
            <a:lvl1pPr>
              <a:defRPr/>
            </a:lvl1pPr>
          </a:lstStyle>
          <a:p>
            <a:pPr>
              <a:defRPr/>
            </a:pPr>
            <a:fld id="{4A5FA586-F9DD-4393-A8FC-9289B4E15263}" type="slidenum">
              <a:rPr lang="en-US" altLang="en-US"/>
              <a:pPr>
                <a:defRPr/>
              </a:pPr>
              <a:t>‹#›</a:t>
            </a:fld>
            <a:endParaRPr lang="en-US" altLang="en-US"/>
          </a:p>
        </p:txBody>
      </p:sp>
    </p:spTree>
    <p:extLst>
      <p:ext uri="{BB962C8B-B14F-4D97-AF65-F5344CB8AC3E}">
        <p14:creationId xmlns:p14="http://schemas.microsoft.com/office/powerpoint/2010/main" val="185215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B9317F1-CFBB-4CE2-8E9C-9A927E0B922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B1A878-C122-4528-8A96-F42C2762E91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A6DB2A8-2667-4614-9543-E815C54EAAA3}"/>
              </a:ext>
            </a:extLst>
          </p:cNvPr>
          <p:cNvSpPr>
            <a:spLocks noGrp="1" noChangeArrowheads="1"/>
          </p:cNvSpPr>
          <p:nvPr>
            <p:ph type="sldNum" sz="quarter" idx="12"/>
          </p:nvPr>
        </p:nvSpPr>
        <p:spPr>
          <a:ln/>
        </p:spPr>
        <p:txBody>
          <a:bodyPr/>
          <a:lstStyle>
            <a:lvl1pPr>
              <a:defRPr/>
            </a:lvl1pPr>
          </a:lstStyle>
          <a:p>
            <a:pPr>
              <a:defRPr/>
            </a:pPr>
            <a:fld id="{6102C886-D352-4A70-9E7A-40D3D0D7F2AF}" type="slidenum">
              <a:rPr lang="en-US" altLang="en-US"/>
              <a:pPr>
                <a:defRPr/>
              </a:pPr>
              <a:t>‹#›</a:t>
            </a:fld>
            <a:endParaRPr lang="en-US" altLang="en-US"/>
          </a:p>
        </p:txBody>
      </p:sp>
    </p:spTree>
    <p:extLst>
      <p:ext uri="{BB962C8B-B14F-4D97-AF65-F5344CB8AC3E}">
        <p14:creationId xmlns:p14="http://schemas.microsoft.com/office/powerpoint/2010/main" val="380783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2B2A4D6-28BF-4A1B-BC8C-C5D943FCA3D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10EBA81-36B1-494C-B55E-6ABAE6F888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C060E2D-96C5-46E8-A3A9-E900EDF72619}"/>
              </a:ext>
            </a:extLst>
          </p:cNvPr>
          <p:cNvSpPr>
            <a:spLocks noGrp="1" noChangeArrowheads="1"/>
          </p:cNvSpPr>
          <p:nvPr>
            <p:ph type="sldNum" sz="quarter" idx="12"/>
          </p:nvPr>
        </p:nvSpPr>
        <p:spPr>
          <a:ln/>
        </p:spPr>
        <p:txBody>
          <a:bodyPr/>
          <a:lstStyle>
            <a:lvl1pPr>
              <a:defRPr/>
            </a:lvl1pPr>
          </a:lstStyle>
          <a:p>
            <a:pPr>
              <a:defRPr/>
            </a:pPr>
            <a:fld id="{D250A358-ECBD-4F00-9020-6CC520BEA33B}" type="slidenum">
              <a:rPr lang="en-US" altLang="en-US"/>
              <a:pPr>
                <a:defRPr/>
              </a:pPr>
              <a:t>‹#›</a:t>
            </a:fld>
            <a:endParaRPr lang="en-US" altLang="en-US"/>
          </a:p>
        </p:txBody>
      </p:sp>
    </p:spTree>
    <p:extLst>
      <p:ext uri="{BB962C8B-B14F-4D97-AF65-F5344CB8AC3E}">
        <p14:creationId xmlns:p14="http://schemas.microsoft.com/office/powerpoint/2010/main" val="259198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B06F31A-9627-4485-A9C6-5B4E6A5F9AF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9A5774E-FCD8-4DE5-82F3-264D718D60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D0E5E29-128A-4190-B328-CEE2FAA1EB2D}"/>
              </a:ext>
            </a:extLst>
          </p:cNvPr>
          <p:cNvSpPr>
            <a:spLocks noGrp="1" noChangeArrowheads="1"/>
          </p:cNvSpPr>
          <p:nvPr>
            <p:ph type="sldNum" sz="quarter" idx="12"/>
          </p:nvPr>
        </p:nvSpPr>
        <p:spPr>
          <a:ln/>
        </p:spPr>
        <p:txBody>
          <a:bodyPr/>
          <a:lstStyle>
            <a:lvl1pPr>
              <a:defRPr/>
            </a:lvl1pPr>
          </a:lstStyle>
          <a:p>
            <a:pPr>
              <a:defRPr/>
            </a:pPr>
            <a:fld id="{B1EE1253-30AF-4962-ABB5-2D71F06C9C85}" type="slidenum">
              <a:rPr lang="en-US" altLang="en-US"/>
              <a:pPr>
                <a:defRPr/>
              </a:pPr>
              <a:t>‹#›</a:t>
            </a:fld>
            <a:endParaRPr lang="en-US" altLang="en-US"/>
          </a:p>
        </p:txBody>
      </p:sp>
    </p:spTree>
    <p:extLst>
      <p:ext uri="{BB962C8B-B14F-4D97-AF65-F5344CB8AC3E}">
        <p14:creationId xmlns:p14="http://schemas.microsoft.com/office/powerpoint/2010/main" val="324920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78FD747-2492-4E88-A409-6E89F7218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23F68F-FF19-4B37-B78E-6686A506E6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90887-0660-4891-8991-95477010AA56}"/>
              </a:ext>
            </a:extLst>
          </p:cNvPr>
          <p:cNvSpPr>
            <a:spLocks noGrp="1" noChangeArrowheads="1"/>
          </p:cNvSpPr>
          <p:nvPr>
            <p:ph type="sldNum" sz="quarter" idx="12"/>
          </p:nvPr>
        </p:nvSpPr>
        <p:spPr>
          <a:ln/>
        </p:spPr>
        <p:txBody>
          <a:bodyPr/>
          <a:lstStyle>
            <a:lvl1pPr>
              <a:defRPr/>
            </a:lvl1pPr>
          </a:lstStyle>
          <a:p>
            <a:pPr>
              <a:defRPr/>
            </a:pPr>
            <a:fld id="{C419B53A-55D2-4B4E-AF02-9E85EDA1B4F3}" type="slidenum">
              <a:rPr lang="en-US" altLang="en-US"/>
              <a:pPr>
                <a:defRPr/>
              </a:pPr>
              <a:t>‹#›</a:t>
            </a:fld>
            <a:endParaRPr lang="en-US" altLang="en-US"/>
          </a:p>
        </p:txBody>
      </p:sp>
    </p:spTree>
    <p:extLst>
      <p:ext uri="{BB962C8B-B14F-4D97-AF65-F5344CB8AC3E}">
        <p14:creationId xmlns:p14="http://schemas.microsoft.com/office/powerpoint/2010/main" val="391422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3E1A335-EA18-4C47-9CE8-7D552D2194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4AAAEB2-A8F4-4511-9265-7F8F559DB1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08C672-495C-41CC-A72F-DCFF582D564B}"/>
              </a:ext>
            </a:extLst>
          </p:cNvPr>
          <p:cNvSpPr>
            <a:spLocks noGrp="1" noChangeArrowheads="1"/>
          </p:cNvSpPr>
          <p:nvPr>
            <p:ph type="sldNum" sz="quarter" idx="12"/>
          </p:nvPr>
        </p:nvSpPr>
        <p:spPr>
          <a:ln/>
        </p:spPr>
        <p:txBody>
          <a:bodyPr/>
          <a:lstStyle>
            <a:lvl1pPr>
              <a:defRPr/>
            </a:lvl1pPr>
          </a:lstStyle>
          <a:p>
            <a:pPr>
              <a:defRPr/>
            </a:pPr>
            <a:fld id="{5C42CB4A-BB3A-45BA-8954-98EB939B6BE5}" type="slidenum">
              <a:rPr lang="en-US" altLang="en-US"/>
              <a:pPr>
                <a:defRPr/>
              </a:pPr>
              <a:t>‹#›</a:t>
            </a:fld>
            <a:endParaRPr lang="en-US" altLang="en-US"/>
          </a:p>
        </p:txBody>
      </p:sp>
    </p:spTree>
    <p:extLst>
      <p:ext uri="{BB962C8B-B14F-4D97-AF65-F5344CB8AC3E}">
        <p14:creationId xmlns:p14="http://schemas.microsoft.com/office/powerpoint/2010/main" val="228577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AA62AA8-EB0A-46A1-A8F3-BD88323EFCAC}"/>
              </a:ext>
            </a:extLst>
          </p:cNvPr>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a:extLst>
              <a:ext uri="{FF2B5EF4-FFF2-40B4-BE49-F238E27FC236}">
                <a16:creationId xmlns:a16="http://schemas.microsoft.com/office/drawing/2014/main" id="{626B499C-44E2-4FFF-B2E1-39ED29C765BD}"/>
              </a:ext>
            </a:extLst>
          </p:cNvPr>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a:extLst>
              <a:ext uri="{FF2B5EF4-FFF2-40B4-BE49-F238E27FC236}">
                <a16:creationId xmlns:a16="http://schemas.microsoft.com/office/drawing/2014/main" id="{DD0832A8-67E7-4676-A0C7-14D8C07DA41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ＭＳ Ｐゴシック" charset="0"/>
                <a:cs typeface="ＭＳ Ｐゴシック" charset="0"/>
              </a:defRPr>
            </a:lvl1pPr>
          </a:lstStyle>
          <a:p>
            <a:pPr>
              <a:defRPr/>
            </a:pPr>
            <a:endParaRPr lang="en-US"/>
          </a:p>
        </p:txBody>
      </p:sp>
      <p:sp>
        <p:nvSpPr>
          <p:cNvPr id="4101" name="Rectangle 5">
            <a:extLst>
              <a:ext uri="{FF2B5EF4-FFF2-40B4-BE49-F238E27FC236}">
                <a16:creationId xmlns:a16="http://schemas.microsoft.com/office/drawing/2014/main" id="{36534A82-A037-4E5A-9472-91099EC5E9D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ＭＳ Ｐゴシック" charset="0"/>
                <a:cs typeface="ＭＳ Ｐゴシック" charset="0"/>
              </a:defRPr>
            </a:lvl1pPr>
          </a:lstStyle>
          <a:p>
            <a:pPr>
              <a:defRPr/>
            </a:pPr>
            <a:endParaRPr lang="en-US"/>
          </a:p>
        </p:txBody>
      </p:sp>
      <p:sp>
        <p:nvSpPr>
          <p:cNvPr id="4102" name="Rectangle 6">
            <a:extLst>
              <a:ext uri="{FF2B5EF4-FFF2-40B4-BE49-F238E27FC236}">
                <a16:creationId xmlns:a16="http://schemas.microsoft.com/office/drawing/2014/main" id="{8E1ED59F-E43B-47DB-8D4E-49BAA64FBAB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ＭＳ Ｐゴシック" panose="020B0600070205080204" pitchFamily="34" charset="-128"/>
              </a:defRPr>
            </a:lvl1pPr>
          </a:lstStyle>
          <a:p>
            <a:pPr>
              <a:defRPr/>
            </a:pPr>
            <a:fld id="{4FC2F7DE-F26B-4978-A807-BBD566B370BC}"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S PGothic" panose="020B0600070205080204" pitchFamily="34" charset="-128"/>
          <a:cs typeface="ＭＳ Ｐゴシック" charset="-128"/>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S PGothic" panose="020B0600070205080204" pitchFamily="34" charset="-128"/>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S PGothic" panose="020B0600070205080204" pitchFamily="34" charset="-128"/>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5pPr>
      <a:lvl6pPr marL="25146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0ADDF-E112-EA43-8311-C8A1CFBAA0D4}"/>
              </a:ext>
            </a:extLst>
          </p:cNvPr>
          <p:cNvSpPr>
            <a:spLocks noGrp="1"/>
          </p:cNvSpPr>
          <p:nvPr>
            <p:ph type="title"/>
          </p:nvPr>
        </p:nvSpPr>
        <p:spPr>
          <a:xfrm>
            <a:off x="628651"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8B162F-8053-6D4C-A78F-4C1D78CAA86A}"/>
              </a:ext>
            </a:extLst>
          </p:cNvPr>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570F3-530E-4E49-B8E9-EC29DF408F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3A5D2D4-7DA0-E143-A4F1-F761BE812194}" type="datetimeFigureOut">
              <a:rPr lang="en-US" smtClean="0"/>
              <a:t>2/16/21</a:t>
            </a:fld>
            <a:endParaRPr lang="en-US"/>
          </a:p>
        </p:txBody>
      </p:sp>
      <p:sp>
        <p:nvSpPr>
          <p:cNvPr id="5" name="Footer Placeholder 4">
            <a:extLst>
              <a:ext uri="{FF2B5EF4-FFF2-40B4-BE49-F238E27FC236}">
                <a16:creationId xmlns:a16="http://schemas.microsoft.com/office/drawing/2014/main" id="{44A385A2-8300-B34E-9818-88CAE49F5379}"/>
              </a:ext>
            </a:extLst>
          </p:cNvPr>
          <p:cNvSpPr>
            <a:spLocks noGrp="1"/>
          </p:cNvSpPr>
          <p:nvPr>
            <p:ph type="ftr" sz="quarter" idx="3"/>
          </p:nvPr>
        </p:nvSpPr>
        <p:spPr>
          <a:xfrm>
            <a:off x="3028951"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FAEF4E-445F-284D-BB24-865C09495EBA}"/>
              </a:ext>
            </a:extLst>
          </p:cNvPr>
          <p:cNvSpPr>
            <a:spLocks noGrp="1"/>
          </p:cNvSpPr>
          <p:nvPr>
            <p:ph type="sldNum" sz="quarter" idx="4"/>
          </p:nvPr>
        </p:nvSpPr>
        <p:spPr>
          <a:xfrm>
            <a:off x="6457951"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6EC520-C73F-AD40-9AB0-9FD69B49418D}" type="slidenum">
              <a:rPr lang="en-US" smtClean="0"/>
              <a:t>‹#›</a:t>
            </a:fld>
            <a:endParaRPr lang="en-US"/>
          </a:p>
        </p:txBody>
      </p:sp>
    </p:spTree>
    <p:extLst>
      <p:ext uri="{BB962C8B-B14F-4D97-AF65-F5344CB8AC3E}">
        <p14:creationId xmlns:p14="http://schemas.microsoft.com/office/powerpoint/2010/main" val="8589886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504" rtl="0" eaLnBrk="1" latinLnBrk="0" hangingPunct="1">
        <a:lnSpc>
          <a:spcPct val="90000"/>
        </a:lnSpc>
        <a:spcBef>
          <a:spcPct val="0"/>
        </a:spcBef>
        <a:buNone/>
        <a:defRPr sz="3298" kern="1200">
          <a:solidFill>
            <a:schemeClr val="tx1"/>
          </a:solidFill>
          <a:latin typeface="+mj-lt"/>
          <a:ea typeface="+mj-ea"/>
          <a:cs typeface="+mj-cs"/>
        </a:defRPr>
      </a:lvl1pPr>
    </p:titleStyle>
    <p:bodyStyle>
      <a:lvl1pPr marL="171376" indent="-171376" algn="l" defTabSz="685504" rtl="0" eaLnBrk="1" latinLnBrk="0" hangingPunct="1">
        <a:lnSpc>
          <a:spcPct val="90000"/>
        </a:lnSpc>
        <a:spcBef>
          <a:spcPts val="750"/>
        </a:spcBef>
        <a:buFont typeface="Arial" panose="020B0604020202020204" pitchFamily="34" charset="0"/>
        <a:buChar char="•"/>
        <a:defRPr sz="2099" kern="1200">
          <a:solidFill>
            <a:schemeClr val="tx1"/>
          </a:solidFill>
          <a:latin typeface="+mn-lt"/>
          <a:ea typeface="+mn-ea"/>
          <a:cs typeface="+mn-cs"/>
        </a:defRPr>
      </a:lvl1pPr>
      <a:lvl2pPr marL="514128" indent="-171376" algn="l" defTabSz="685504" rtl="0" eaLnBrk="1" latinLnBrk="0" hangingPunct="1">
        <a:lnSpc>
          <a:spcPct val="90000"/>
        </a:lnSpc>
        <a:spcBef>
          <a:spcPts val="375"/>
        </a:spcBef>
        <a:buFont typeface="Arial" panose="020B0604020202020204" pitchFamily="34" charset="0"/>
        <a:buChar char="•"/>
        <a:defRPr sz="1799" kern="1200">
          <a:solidFill>
            <a:schemeClr val="tx1"/>
          </a:solidFill>
          <a:latin typeface="+mn-lt"/>
          <a:ea typeface="+mn-ea"/>
          <a:cs typeface="+mn-cs"/>
        </a:defRPr>
      </a:lvl2pPr>
      <a:lvl3pPr marL="856880" indent="-171376" algn="l" defTabSz="685504" rtl="0" eaLnBrk="1" latinLnBrk="0" hangingPunct="1">
        <a:lnSpc>
          <a:spcPct val="90000"/>
        </a:lnSpc>
        <a:spcBef>
          <a:spcPts val="375"/>
        </a:spcBef>
        <a:buFont typeface="Arial" panose="020B0604020202020204" pitchFamily="34" charset="0"/>
        <a:buChar char="•"/>
        <a:defRPr sz="1499" kern="1200">
          <a:solidFill>
            <a:schemeClr val="tx1"/>
          </a:solidFill>
          <a:latin typeface="+mn-lt"/>
          <a:ea typeface="+mn-ea"/>
          <a:cs typeface="+mn-cs"/>
        </a:defRPr>
      </a:lvl3pPr>
      <a:lvl4pPr marL="1199633"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2385"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5137"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889"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41"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394"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4" rtl="0" eaLnBrk="1" latinLnBrk="0" hangingPunct="1">
        <a:defRPr sz="1349" kern="1200">
          <a:solidFill>
            <a:schemeClr val="tx1"/>
          </a:solidFill>
          <a:latin typeface="+mn-lt"/>
          <a:ea typeface="+mn-ea"/>
          <a:cs typeface="+mn-cs"/>
        </a:defRPr>
      </a:lvl1pPr>
      <a:lvl2pPr marL="342752" algn="l" defTabSz="685504" rtl="0" eaLnBrk="1" latinLnBrk="0" hangingPunct="1">
        <a:defRPr sz="1349" kern="1200">
          <a:solidFill>
            <a:schemeClr val="tx1"/>
          </a:solidFill>
          <a:latin typeface="+mn-lt"/>
          <a:ea typeface="+mn-ea"/>
          <a:cs typeface="+mn-cs"/>
        </a:defRPr>
      </a:lvl2pPr>
      <a:lvl3pPr marL="685504" algn="l" defTabSz="685504" rtl="0" eaLnBrk="1" latinLnBrk="0" hangingPunct="1">
        <a:defRPr sz="1349" kern="1200">
          <a:solidFill>
            <a:schemeClr val="tx1"/>
          </a:solidFill>
          <a:latin typeface="+mn-lt"/>
          <a:ea typeface="+mn-ea"/>
          <a:cs typeface="+mn-cs"/>
        </a:defRPr>
      </a:lvl3pPr>
      <a:lvl4pPr marL="1028257" algn="l" defTabSz="685504" rtl="0" eaLnBrk="1" latinLnBrk="0" hangingPunct="1">
        <a:defRPr sz="1349" kern="1200">
          <a:solidFill>
            <a:schemeClr val="tx1"/>
          </a:solidFill>
          <a:latin typeface="+mn-lt"/>
          <a:ea typeface="+mn-ea"/>
          <a:cs typeface="+mn-cs"/>
        </a:defRPr>
      </a:lvl4pPr>
      <a:lvl5pPr marL="1371009" algn="l" defTabSz="685504" rtl="0" eaLnBrk="1" latinLnBrk="0" hangingPunct="1">
        <a:defRPr sz="1349" kern="1200">
          <a:solidFill>
            <a:schemeClr val="tx1"/>
          </a:solidFill>
          <a:latin typeface="+mn-lt"/>
          <a:ea typeface="+mn-ea"/>
          <a:cs typeface="+mn-cs"/>
        </a:defRPr>
      </a:lvl5pPr>
      <a:lvl6pPr marL="1713761" algn="l" defTabSz="685504" rtl="0" eaLnBrk="1" latinLnBrk="0" hangingPunct="1">
        <a:defRPr sz="1349" kern="1200">
          <a:solidFill>
            <a:schemeClr val="tx1"/>
          </a:solidFill>
          <a:latin typeface="+mn-lt"/>
          <a:ea typeface="+mn-ea"/>
          <a:cs typeface="+mn-cs"/>
        </a:defRPr>
      </a:lvl6pPr>
      <a:lvl7pPr marL="2056513" algn="l" defTabSz="685504" rtl="0" eaLnBrk="1" latinLnBrk="0" hangingPunct="1">
        <a:defRPr sz="1349" kern="1200">
          <a:solidFill>
            <a:schemeClr val="tx1"/>
          </a:solidFill>
          <a:latin typeface="+mn-lt"/>
          <a:ea typeface="+mn-ea"/>
          <a:cs typeface="+mn-cs"/>
        </a:defRPr>
      </a:lvl7pPr>
      <a:lvl8pPr marL="2399266" algn="l" defTabSz="685504" rtl="0" eaLnBrk="1" latinLnBrk="0" hangingPunct="1">
        <a:defRPr sz="1349" kern="1200">
          <a:solidFill>
            <a:schemeClr val="tx1"/>
          </a:solidFill>
          <a:latin typeface="+mn-lt"/>
          <a:ea typeface="+mn-ea"/>
          <a:cs typeface="+mn-cs"/>
        </a:defRPr>
      </a:lvl8pPr>
      <a:lvl9pPr marL="2742018" algn="l" defTabSz="68550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56560"/>
      </p:ext>
    </p:extLst>
  </p:cSld>
  <p:clrMap bg1="lt1" tx1="dk1" bg2="lt2" tx2="dk2" accent1="accent1" accent2="accent2" accent3="accent3" accent4="accent4" accent5="accent5" accent6="accent6" hlink="hlink" folHlink="folHlink"/>
  <p:sldLayoutIdLst>
    <p:sldLayoutId id="2147483674" r:id="rId1"/>
  </p:sldLayoutIdLst>
  <p:hf sldNum="0" hdr="0" ftr="0" dt="0"/>
  <p:txStyles>
    <p:titleStyle>
      <a:lvl1pPr algn="ctr" defTabSz="642640" rtl="0" eaLnBrk="1" latinLnBrk="0" hangingPunct="1">
        <a:spcBef>
          <a:spcPct val="0"/>
        </a:spcBef>
        <a:buNone/>
        <a:defRPr sz="3092" kern="1200">
          <a:solidFill>
            <a:schemeClr val="tx1"/>
          </a:solidFill>
          <a:latin typeface="+mj-lt"/>
          <a:ea typeface="+mj-ea"/>
          <a:cs typeface="+mj-cs"/>
        </a:defRPr>
      </a:lvl1pPr>
    </p:titleStyle>
    <p:bodyStyle>
      <a:lvl1pPr marL="240990" indent="-240990" algn="l" defTabSz="642640" rtl="0" eaLnBrk="1" latinLnBrk="0" hangingPunct="1">
        <a:spcBef>
          <a:spcPct val="20000"/>
        </a:spcBef>
        <a:buFont typeface="Arial" pitchFamily="34" charset="0"/>
        <a:buChar char="•"/>
        <a:defRPr sz="2249" kern="1200">
          <a:solidFill>
            <a:schemeClr val="tx1"/>
          </a:solidFill>
          <a:latin typeface="+mn-lt"/>
          <a:ea typeface="+mn-ea"/>
          <a:cs typeface="+mn-cs"/>
        </a:defRPr>
      </a:lvl1pPr>
      <a:lvl2pPr marL="522145" indent="-200825" algn="l" defTabSz="642640" rtl="0" eaLnBrk="1" latinLnBrk="0" hangingPunct="1">
        <a:spcBef>
          <a:spcPct val="20000"/>
        </a:spcBef>
        <a:buFont typeface="Arial" pitchFamily="34" charset="0"/>
        <a:buChar char="–"/>
        <a:defRPr sz="1968" kern="1200">
          <a:solidFill>
            <a:schemeClr val="tx1"/>
          </a:solidFill>
          <a:latin typeface="+mn-lt"/>
          <a:ea typeface="+mn-ea"/>
          <a:cs typeface="+mn-cs"/>
        </a:defRPr>
      </a:lvl2pPr>
      <a:lvl3pPr marL="803300" indent="-160660" algn="l" defTabSz="642640" rtl="0" eaLnBrk="1" latinLnBrk="0" hangingPunct="1">
        <a:spcBef>
          <a:spcPct val="20000"/>
        </a:spcBef>
        <a:buFont typeface="Arial" pitchFamily="34" charset="0"/>
        <a:buChar char="•"/>
        <a:defRPr sz="1687" kern="1200">
          <a:solidFill>
            <a:schemeClr val="tx1"/>
          </a:solidFill>
          <a:latin typeface="+mn-lt"/>
          <a:ea typeface="+mn-ea"/>
          <a:cs typeface="+mn-cs"/>
        </a:defRPr>
      </a:lvl3pPr>
      <a:lvl4pPr marL="112462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4pPr>
      <a:lvl5pPr marL="144594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5pPr>
      <a:lvl6pPr marL="176726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858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0990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122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9pPr>
    </p:bodyStyle>
    <p:otherStyle>
      <a:defPPr>
        <a:defRPr lang="en-US"/>
      </a:defPPr>
      <a:lvl1pPr marL="0" algn="l" defTabSz="642640" rtl="0" eaLnBrk="1" latinLnBrk="0" hangingPunct="1">
        <a:defRPr sz="1265" kern="1200">
          <a:solidFill>
            <a:schemeClr val="tx1"/>
          </a:solidFill>
          <a:latin typeface="+mn-lt"/>
          <a:ea typeface="+mn-ea"/>
          <a:cs typeface="+mn-cs"/>
        </a:defRPr>
      </a:lvl1pPr>
      <a:lvl2pPr marL="321320" algn="l" defTabSz="642640" rtl="0" eaLnBrk="1" latinLnBrk="0" hangingPunct="1">
        <a:defRPr sz="1265" kern="1200">
          <a:solidFill>
            <a:schemeClr val="tx1"/>
          </a:solidFill>
          <a:latin typeface="+mn-lt"/>
          <a:ea typeface="+mn-ea"/>
          <a:cs typeface="+mn-cs"/>
        </a:defRPr>
      </a:lvl2pPr>
      <a:lvl3pPr marL="642640" algn="l" defTabSz="642640" rtl="0" eaLnBrk="1" latinLnBrk="0" hangingPunct="1">
        <a:defRPr sz="1265" kern="1200">
          <a:solidFill>
            <a:schemeClr val="tx1"/>
          </a:solidFill>
          <a:latin typeface="+mn-lt"/>
          <a:ea typeface="+mn-ea"/>
          <a:cs typeface="+mn-cs"/>
        </a:defRPr>
      </a:lvl3pPr>
      <a:lvl4pPr marL="963960" algn="l" defTabSz="642640" rtl="0" eaLnBrk="1" latinLnBrk="0" hangingPunct="1">
        <a:defRPr sz="1265" kern="1200">
          <a:solidFill>
            <a:schemeClr val="tx1"/>
          </a:solidFill>
          <a:latin typeface="+mn-lt"/>
          <a:ea typeface="+mn-ea"/>
          <a:cs typeface="+mn-cs"/>
        </a:defRPr>
      </a:lvl4pPr>
      <a:lvl5pPr marL="1285281" algn="l" defTabSz="642640" rtl="0" eaLnBrk="1" latinLnBrk="0" hangingPunct="1">
        <a:defRPr sz="1265" kern="1200">
          <a:solidFill>
            <a:schemeClr val="tx1"/>
          </a:solidFill>
          <a:latin typeface="+mn-lt"/>
          <a:ea typeface="+mn-ea"/>
          <a:cs typeface="+mn-cs"/>
        </a:defRPr>
      </a:lvl5pPr>
      <a:lvl6pPr marL="1606601" algn="l" defTabSz="642640" rtl="0" eaLnBrk="1" latinLnBrk="0" hangingPunct="1">
        <a:defRPr sz="1265" kern="1200">
          <a:solidFill>
            <a:schemeClr val="tx1"/>
          </a:solidFill>
          <a:latin typeface="+mn-lt"/>
          <a:ea typeface="+mn-ea"/>
          <a:cs typeface="+mn-cs"/>
        </a:defRPr>
      </a:lvl6pPr>
      <a:lvl7pPr marL="1927921" algn="l" defTabSz="642640" rtl="0" eaLnBrk="1" latinLnBrk="0" hangingPunct="1">
        <a:defRPr sz="1265" kern="1200">
          <a:solidFill>
            <a:schemeClr val="tx1"/>
          </a:solidFill>
          <a:latin typeface="+mn-lt"/>
          <a:ea typeface="+mn-ea"/>
          <a:cs typeface="+mn-cs"/>
        </a:defRPr>
      </a:lvl7pPr>
      <a:lvl8pPr marL="2249241" algn="l" defTabSz="642640" rtl="0" eaLnBrk="1" latinLnBrk="0" hangingPunct="1">
        <a:defRPr sz="1265" kern="1200">
          <a:solidFill>
            <a:schemeClr val="tx1"/>
          </a:solidFill>
          <a:latin typeface="+mn-lt"/>
          <a:ea typeface="+mn-ea"/>
          <a:cs typeface="+mn-cs"/>
        </a:defRPr>
      </a:lvl8pPr>
      <a:lvl9pPr marL="2570561" algn="l" defTabSz="642640" rtl="0" eaLnBrk="1" latinLnBrk="0" hangingPunct="1">
        <a:defRPr sz="12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ideo" Target="https://www.youtube.com/embed/aZxGcwHbVrc?list=PLdbdV0gzjUZgaZXRpYqGf-y3Aj9inbZn7"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A2E9B4EC-342B-41A0-8B2D-D8C6492AE94A}"/>
              </a:ext>
            </a:extLst>
          </p:cNvPr>
          <p:cNvSpPr>
            <a:spLocks noGrp="1" noChangeArrowheads="1"/>
          </p:cNvSpPr>
          <p:nvPr>
            <p:ph type="ctrTitle"/>
          </p:nvPr>
        </p:nvSpPr>
        <p:spPr>
          <a:xfrm>
            <a:off x="685800" y="762000"/>
            <a:ext cx="7772400" cy="1828800"/>
          </a:xfrm>
        </p:spPr>
        <p:txBody>
          <a:bodyPr/>
          <a:lstStyle/>
          <a:p>
            <a:pPr eaLnBrk="1" hangingPunct="1">
              <a:defRPr/>
            </a:pPr>
            <a:r>
              <a:rPr lang="en-US" altLang="en-US" sz="4000" dirty="0">
                <a:ea typeface="ＭＳ Ｐゴシック" charset="-128"/>
              </a:rPr>
              <a:t>Social Communication in Adults with Cognitive Impairments</a:t>
            </a:r>
          </a:p>
        </p:txBody>
      </p:sp>
      <p:sp>
        <p:nvSpPr>
          <p:cNvPr id="2053" name="Rectangle 5">
            <a:extLst>
              <a:ext uri="{FF2B5EF4-FFF2-40B4-BE49-F238E27FC236}">
                <a16:creationId xmlns:a16="http://schemas.microsoft.com/office/drawing/2014/main" id="{7B316D32-5639-4490-B65C-B96C33311838}"/>
              </a:ext>
            </a:extLst>
          </p:cNvPr>
          <p:cNvSpPr>
            <a:spLocks noGrp="1" noChangeArrowheads="1"/>
          </p:cNvSpPr>
          <p:nvPr>
            <p:ph type="subTitle" idx="1"/>
          </p:nvPr>
        </p:nvSpPr>
        <p:spPr>
          <a:xfrm>
            <a:off x="5334000" y="3406967"/>
            <a:ext cx="2743200" cy="1720467"/>
          </a:xfrm>
        </p:spPr>
        <p:txBody>
          <a:bodyPr/>
          <a:lstStyle/>
          <a:p>
            <a:pPr eaLnBrk="1" hangingPunct="1">
              <a:buFont typeface="Wingdings" charset="0"/>
              <a:buNone/>
              <a:defRPr/>
            </a:pPr>
            <a:r>
              <a:rPr lang="en-US" dirty="0">
                <a:ea typeface="ＭＳ Ｐゴシック" charset="0"/>
                <a:cs typeface="ＭＳ Ｐゴシック" charset="0"/>
              </a:rPr>
              <a:t> CDS 663</a:t>
            </a:r>
          </a:p>
          <a:p>
            <a:pPr eaLnBrk="1" hangingPunct="1">
              <a:buFont typeface="Wingdings" charset="0"/>
              <a:buNone/>
              <a:defRPr/>
            </a:pPr>
            <a:r>
              <a:rPr lang="en-US" dirty="0">
                <a:ea typeface="ＭＳ Ｐゴシック" charset="0"/>
                <a:cs typeface="ＭＳ Ｐゴシック" charset="0"/>
              </a:rPr>
              <a:t>Winter 2021 </a:t>
            </a:r>
          </a:p>
        </p:txBody>
      </p:sp>
      <p:pic>
        <p:nvPicPr>
          <p:cNvPr id="4" name="Picture 3" descr="A couple of people sitting on a bench looking out a window&#10;&#10;Description automatically generated with low confidence">
            <a:extLst>
              <a:ext uri="{FF2B5EF4-FFF2-40B4-BE49-F238E27FC236}">
                <a16:creationId xmlns:a16="http://schemas.microsoft.com/office/drawing/2014/main" id="{C4CD9CA1-32E3-496D-91FC-838261B74C0D}"/>
              </a:ext>
            </a:extLst>
          </p:cNvPr>
          <p:cNvPicPr>
            <a:picLocks noChangeAspect="1"/>
          </p:cNvPicPr>
          <p:nvPr/>
        </p:nvPicPr>
        <p:blipFill>
          <a:blip r:embed="rId3"/>
          <a:stretch>
            <a:fillRect/>
          </a:stretch>
        </p:blipFill>
        <p:spPr>
          <a:xfrm>
            <a:off x="1295400" y="3066988"/>
            <a:ext cx="3638737" cy="24004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CFCD-1BA5-418C-9F0D-754FE13BD0C7}"/>
              </a:ext>
            </a:extLst>
          </p:cNvPr>
          <p:cNvSpPr>
            <a:spLocks noGrp="1"/>
          </p:cNvSpPr>
          <p:nvPr>
            <p:ph type="title"/>
          </p:nvPr>
        </p:nvSpPr>
        <p:spPr/>
        <p:txBody>
          <a:bodyPr/>
          <a:lstStyle/>
          <a:p>
            <a:pPr>
              <a:defRPr/>
            </a:pPr>
            <a:r>
              <a:rPr lang="en-US" altLang="en-US">
                <a:ea typeface="ＭＳ Ｐゴシック" charset="-128"/>
              </a:rPr>
              <a:t>Social Communication Requires</a:t>
            </a:r>
          </a:p>
        </p:txBody>
      </p:sp>
      <p:sp>
        <p:nvSpPr>
          <p:cNvPr id="3" name="Content Placeholder 2">
            <a:extLst>
              <a:ext uri="{FF2B5EF4-FFF2-40B4-BE49-F238E27FC236}">
                <a16:creationId xmlns:a16="http://schemas.microsoft.com/office/drawing/2014/main" id="{64CE9FBC-C126-430E-AA1F-1B10ACBEEE3D}"/>
              </a:ext>
            </a:extLst>
          </p:cNvPr>
          <p:cNvSpPr>
            <a:spLocks noGrp="1"/>
          </p:cNvSpPr>
          <p:nvPr>
            <p:ph idx="1"/>
          </p:nvPr>
        </p:nvSpPr>
        <p:spPr/>
        <p:txBody>
          <a:bodyPr/>
          <a:lstStyle/>
          <a:p>
            <a:pPr>
              <a:buFont typeface="Wingdings" charset="2"/>
              <a:buChar char="n"/>
              <a:defRPr/>
            </a:pPr>
            <a:r>
              <a:rPr lang="en-US" altLang="en-US" dirty="0">
                <a:ea typeface="ＭＳ Ｐゴシック" charset="-128"/>
              </a:rPr>
              <a:t>Intact cognitive functioning</a:t>
            </a:r>
          </a:p>
          <a:p>
            <a:pPr>
              <a:buFont typeface="Wingdings" charset="2"/>
              <a:buChar char="n"/>
              <a:defRPr/>
            </a:pPr>
            <a:r>
              <a:rPr lang="en-US" altLang="en-US" dirty="0">
                <a:ea typeface="ＭＳ Ｐゴシック" charset="-128"/>
              </a:rPr>
              <a:t>Intact speech and language</a:t>
            </a:r>
          </a:p>
          <a:p>
            <a:pPr>
              <a:buFont typeface="Wingdings" charset="2"/>
              <a:buChar char="n"/>
              <a:defRPr/>
            </a:pPr>
            <a:r>
              <a:rPr lang="en-US" altLang="en-US" dirty="0">
                <a:ea typeface="ＭＳ Ｐゴシック" charset="-128"/>
              </a:rPr>
              <a:t>Intact psychological functioning</a:t>
            </a:r>
          </a:p>
          <a:p>
            <a:pPr>
              <a:buFont typeface="Wingdings" charset="2"/>
              <a:buChar char="n"/>
              <a:defRPr/>
            </a:pPr>
            <a:r>
              <a:rPr lang="en-US" altLang="en-US" dirty="0">
                <a:ea typeface="ＭＳ Ｐゴシック" charset="-128"/>
              </a:rPr>
              <a:t>Environment that provides appropriate communicative opportunities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DC0A0637-0D18-464F-8308-56BC31AC415A}"/>
              </a:ext>
            </a:extLst>
          </p:cNvPr>
          <p:cNvSpPr>
            <a:spLocks noGrp="1" noChangeArrowheads="1"/>
          </p:cNvSpPr>
          <p:nvPr>
            <p:ph type="title"/>
          </p:nvPr>
        </p:nvSpPr>
        <p:spPr>
          <a:xfrm>
            <a:off x="569913" y="0"/>
            <a:ext cx="8004175" cy="1371600"/>
          </a:xfrm>
        </p:spPr>
        <p:txBody>
          <a:bodyPr/>
          <a:lstStyle/>
          <a:p>
            <a:pPr>
              <a:defRPr/>
            </a:pPr>
            <a:r>
              <a:rPr lang="en-US" altLang="en-US" sz="3200" dirty="0">
                <a:ea typeface="ＭＳ Ｐゴシック" charset="-128"/>
              </a:rPr>
              <a:t>How may impairments in various cognitive domains affect communication? </a:t>
            </a:r>
          </a:p>
        </p:txBody>
      </p:sp>
      <p:sp>
        <p:nvSpPr>
          <p:cNvPr id="50178" name="Content Placeholder 2">
            <a:extLst>
              <a:ext uri="{FF2B5EF4-FFF2-40B4-BE49-F238E27FC236}">
                <a16:creationId xmlns:a16="http://schemas.microsoft.com/office/drawing/2014/main" id="{E438297B-74EA-4F86-BE81-833FFB66A423}"/>
              </a:ext>
            </a:extLst>
          </p:cNvPr>
          <p:cNvSpPr>
            <a:spLocks noGrp="1" noChangeArrowheads="1"/>
          </p:cNvSpPr>
          <p:nvPr>
            <p:ph idx="1"/>
          </p:nvPr>
        </p:nvSpPr>
        <p:spPr>
          <a:xfrm>
            <a:off x="457200" y="1600200"/>
            <a:ext cx="8229600" cy="4648200"/>
          </a:xfrm>
        </p:spPr>
        <p:txBody>
          <a:bodyPr/>
          <a:lstStyle/>
          <a:p>
            <a:pPr>
              <a:defRPr/>
            </a:pPr>
            <a:r>
              <a:rPr lang="en-US" altLang="en-US" dirty="0">
                <a:solidFill>
                  <a:schemeClr val="tx2"/>
                </a:solidFill>
                <a:ea typeface="ＭＳ Ｐゴシック" charset="-128"/>
              </a:rPr>
              <a:t>Memory</a:t>
            </a:r>
          </a:p>
          <a:p>
            <a:pPr>
              <a:defRPr/>
            </a:pPr>
            <a:r>
              <a:rPr lang="en-US" altLang="en-US" dirty="0">
                <a:solidFill>
                  <a:schemeClr val="tx2"/>
                </a:solidFill>
                <a:ea typeface="ＭＳ Ｐゴシック" charset="-128"/>
              </a:rPr>
              <a:t>Attention</a:t>
            </a:r>
          </a:p>
          <a:p>
            <a:pPr>
              <a:defRPr/>
            </a:pPr>
            <a:r>
              <a:rPr lang="en-US" altLang="en-US" dirty="0">
                <a:solidFill>
                  <a:schemeClr val="tx2"/>
                </a:solidFill>
                <a:ea typeface="ＭＳ Ｐゴシック" charset="-128"/>
              </a:rPr>
              <a:t>Executive function</a:t>
            </a:r>
          </a:p>
          <a:p>
            <a:pPr lvl="1">
              <a:defRPr/>
            </a:pPr>
            <a:r>
              <a:rPr lang="en-US" altLang="en-US" dirty="0">
                <a:solidFill>
                  <a:schemeClr val="tx2"/>
                </a:solidFill>
                <a:ea typeface="ＭＳ Ｐゴシック" charset="-128"/>
              </a:rPr>
              <a:t>Initiation</a:t>
            </a:r>
          </a:p>
          <a:p>
            <a:pPr lvl="1">
              <a:defRPr/>
            </a:pPr>
            <a:r>
              <a:rPr lang="en-US" altLang="en-US" dirty="0">
                <a:solidFill>
                  <a:schemeClr val="tx2"/>
                </a:solidFill>
                <a:ea typeface="ＭＳ Ｐゴシック" charset="-128"/>
              </a:rPr>
              <a:t>Thought organization</a:t>
            </a:r>
          </a:p>
          <a:p>
            <a:pPr lvl="1">
              <a:defRPr/>
            </a:pPr>
            <a:r>
              <a:rPr lang="en-US" altLang="en-US" dirty="0">
                <a:solidFill>
                  <a:schemeClr val="tx2"/>
                </a:solidFill>
                <a:ea typeface="ＭＳ Ｐゴシック" charset="-128"/>
              </a:rPr>
              <a:t>Self-regulation</a:t>
            </a:r>
          </a:p>
          <a:p>
            <a:pPr lvl="1">
              <a:defRPr/>
            </a:pPr>
            <a:r>
              <a:rPr lang="en-US" altLang="en-US" dirty="0">
                <a:solidFill>
                  <a:schemeClr val="tx2"/>
                </a:solidFill>
                <a:ea typeface="ＭＳ Ｐゴシック" charset="-128"/>
              </a:rPr>
              <a:t>Impulsivity</a:t>
            </a:r>
          </a:p>
          <a:p>
            <a:pPr lvl="1">
              <a:defRPr/>
            </a:pPr>
            <a:r>
              <a:rPr lang="en-US" altLang="en-US" dirty="0">
                <a:solidFill>
                  <a:schemeClr val="tx2"/>
                </a:solidFill>
                <a:ea typeface="ＭＳ Ｐゴシック" charset="-128"/>
              </a:rPr>
              <a:t>Self-awareness</a:t>
            </a:r>
          </a:p>
          <a:p>
            <a:pPr>
              <a:defRPr/>
            </a:pPr>
            <a:endParaRPr lang="en-US" altLang="en-US" dirty="0">
              <a:solidFill>
                <a:schemeClr val="tx2"/>
              </a:solidFill>
              <a:ea typeface="ＭＳ Ｐゴシック"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D8C-6C87-4577-ACF5-3152C9E8F093}"/>
              </a:ext>
            </a:extLst>
          </p:cNvPr>
          <p:cNvSpPr>
            <a:spLocks noGrp="1"/>
          </p:cNvSpPr>
          <p:nvPr>
            <p:ph type="title"/>
          </p:nvPr>
        </p:nvSpPr>
        <p:spPr/>
        <p:txBody>
          <a:bodyPr/>
          <a:lstStyle/>
          <a:p>
            <a:pPr>
              <a:defRPr/>
            </a:pPr>
            <a:r>
              <a:rPr lang="en-US" altLang="en-US">
                <a:ea typeface="ＭＳ Ｐゴシック" charset="-128"/>
              </a:rPr>
              <a:t>Social Cognition</a:t>
            </a:r>
          </a:p>
        </p:txBody>
      </p:sp>
      <p:sp>
        <p:nvSpPr>
          <p:cNvPr id="3" name="Content Placeholder 2">
            <a:extLst>
              <a:ext uri="{FF2B5EF4-FFF2-40B4-BE49-F238E27FC236}">
                <a16:creationId xmlns:a16="http://schemas.microsoft.com/office/drawing/2014/main" id="{C4BED194-3D71-4A05-A079-5097B76C2A61}"/>
              </a:ext>
            </a:extLst>
          </p:cNvPr>
          <p:cNvSpPr>
            <a:spLocks noGrp="1"/>
          </p:cNvSpPr>
          <p:nvPr>
            <p:ph idx="1"/>
          </p:nvPr>
        </p:nvSpPr>
        <p:spPr/>
        <p:txBody>
          <a:bodyPr/>
          <a:lstStyle/>
          <a:p>
            <a:pPr marL="0" indent="0">
              <a:buFont typeface="Wingdings" charset="2"/>
              <a:buNone/>
              <a:defRPr/>
            </a:pPr>
            <a:r>
              <a:rPr lang="en-US" altLang="en-US">
                <a:ea typeface="ＭＳ Ｐゴシック" charset="-128"/>
              </a:rPr>
              <a:t>Cognitive processes we use to encode and decode the social world</a:t>
            </a:r>
          </a:p>
          <a:p>
            <a:pPr marL="0" indent="0">
              <a:buFont typeface="Wingdings" charset="2"/>
              <a:buChar char="n"/>
              <a:defRPr/>
            </a:pPr>
            <a:r>
              <a:rPr lang="en-US" altLang="en-US">
                <a:ea typeface="ＭＳ Ｐゴシック" charset="-128"/>
              </a:rPr>
              <a:t>Processes we use to understand others</a:t>
            </a:r>
          </a:p>
          <a:p>
            <a:pPr lvl="1">
              <a:buFont typeface="Wingdings" charset="2"/>
              <a:buChar char="n"/>
              <a:defRPr/>
            </a:pPr>
            <a:r>
              <a:rPr lang="en-US" altLang="en-US">
                <a:ea typeface="ＭＳ Ｐゴシック" charset="-128"/>
              </a:rPr>
              <a:t>Theory of mind</a:t>
            </a:r>
          </a:p>
          <a:p>
            <a:pPr lvl="1">
              <a:buFont typeface="Wingdings" charset="2"/>
              <a:buChar char="n"/>
              <a:defRPr/>
            </a:pPr>
            <a:r>
              <a:rPr lang="en-US" altLang="en-US">
                <a:ea typeface="ＭＳ Ｐゴシック" charset="-128"/>
              </a:rPr>
              <a:t>Emotional recognition</a:t>
            </a:r>
          </a:p>
          <a:p>
            <a:pPr marL="0" indent="0">
              <a:buFont typeface="Wingdings" charset="2"/>
              <a:buChar char="n"/>
              <a:defRPr/>
            </a:pPr>
            <a:r>
              <a:rPr lang="en-US" altLang="en-US">
                <a:ea typeface="ＭＳ Ｐゴシック" charset="-128"/>
              </a:rPr>
              <a:t>Processes we use to understand ourselves</a:t>
            </a:r>
          </a:p>
          <a:p>
            <a:pPr marL="0" indent="0">
              <a:buFont typeface="Wingdings" charset="2"/>
              <a:buChar char="n"/>
              <a:defRPr/>
            </a:pPr>
            <a:r>
              <a:rPr lang="en-US" altLang="en-US">
                <a:ea typeface="ＭＳ Ｐゴシック" charset="-128"/>
              </a:rPr>
              <a:t>Social knowledge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F7F7-DFFA-4A8C-A782-6C0ABEDC6D54}"/>
              </a:ext>
            </a:extLst>
          </p:cNvPr>
          <p:cNvSpPr>
            <a:spLocks noGrp="1"/>
          </p:cNvSpPr>
          <p:nvPr>
            <p:ph type="title"/>
          </p:nvPr>
        </p:nvSpPr>
        <p:spPr/>
        <p:txBody>
          <a:bodyPr/>
          <a:lstStyle/>
          <a:p>
            <a:pPr>
              <a:defRPr/>
            </a:pPr>
            <a:r>
              <a:rPr lang="en-US" altLang="en-US">
                <a:ea typeface="ＭＳ Ｐゴシック" charset="-128"/>
              </a:rPr>
              <a:t>TBI &amp; Social Cognition</a:t>
            </a:r>
          </a:p>
        </p:txBody>
      </p:sp>
      <p:sp>
        <p:nvSpPr>
          <p:cNvPr id="3" name="Content Placeholder 2">
            <a:extLst>
              <a:ext uri="{FF2B5EF4-FFF2-40B4-BE49-F238E27FC236}">
                <a16:creationId xmlns:a16="http://schemas.microsoft.com/office/drawing/2014/main" id="{12B6750E-90C2-4F99-BFE0-A124AE282503}"/>
              </a:ext>
            </a:extLst>
          </p:cNvPr>
          <p:cNvSpPr>
            <a:spLocks noGrp="1"/>
          </p:cNvSpPr>
          <p:nvPr>
            <p:ph idx="1"/>
          </p:nvPr>
        </p:nvSpPr>
        <p:spPr/>
        <p:txBody>
          <a:bodyPr/>
          <a:lstStyle/>
          <a:p>
            <a:pPr>
              <a:buFont typeface="Wingdings" charset="0"/>
              <a:buChar char="n"/>
              <a:defRPr/>
            </a:pPr>
            <a:r>
              <a:rPr lang="en-US">
                <a:ea typeface="ＭＳ Ｐゴシック" charset="0"/>
                <a:cs typeface="ＭＳ Ｐゴシック" charset="0"/>
              </a:rPr>
              <a:t>About 1/3 of people with brain injury have issues with social cognition</a:t>
            </a:r>
          </a:p>
          <a:p>
            <a:pPr>
              <a:buFont typeface="Wingdings" charset="0"/>
              <a:buChar char="n"/>
              <a:defRPr/>
            </a:pPr>
            <a:r>
              <a:rPr lang="en-US">
                <a:ea typeface="ＭＳ Ｐゴシック" charset="0"/>
                <a:cs typeface="ＭＳ Ｐゴシック" charset="0"/>
              </a:rPr>
              <a:t>Difficulty with perception (labeling facial expressions, matching facial expressions, subjective report of changes in emotional experience)</a:t>
            </a:r>
          </a:p>
          <a:p>
            <a:pPr>
              <a:buFont typeface="Wingdings" charset="0"/>
              <a:buChar char="n"/>
              <a:defRPr/>
            </a:pPr>
            <a:r>
              <a:rPr lang="en-US">
                <a:ea typeface="ＭＳ Ｐゴシック" charset="0"/>
                <a:cs typeface="ＭＳ Ｐゴシック" charset="0"/>
              </a:rPr>
              <a:t>Difficulty w/arousal &amp; mimicry that may suggest problems with empathy</a:t>
            </a:r>
          </a:p>
          <a:p>
            <a:pPr>
              <a:buFont typeface="Wingdings" charset="0"/>
              <a:buChar char="n"/>
              <a:defRPr/>
            </a:pPr>
            <a:endParaRPr lang="en-US">
              <a:ea typeface="ＭＳ Ｐゴシック" charset="0"/>
              <a:cs typeface="ＭＳ Ｐゴシック"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5E75-B398-44D1-989E-3C89B4439839}"/>
              </a:ext>
            </a:extLst>
          </p:cNvPr>
          <p:cNvSpPr>
            <a:spLocks noGrp="1"/>
          </p:cNvSpPr>
          <p:nvPr>
            <p:ph type="title"/>
          </p:nvPr>
        </p:nvSpPr>
        <p:spPr/>
        <p:txBody>
          <a:bodyPr/>
          <a:lstStyle/>
          <a:p>
            <a:pPr>
              <a:defRPr/>
            </a:pPr>
            <a:r>
              <a:rPr lang="en-US" altLang="en-US" dirty="0">
                <a:ea typeface="ＭＳ Ｐゴシック" charset="-128"/>
              </a:rPr>
              <a:t>Theory of Mind (</a:t>
            </a:r>
            <a:r>
              <a:rPr lang="en-US" altLang="en-US" dirty="0" err="1">
                <a:ea typeface="ＭＳ Ｐゴシック" charset="-128"/>
              </a:rPr>
              <a:t>ToM</a:t>
            </a:r>
            <a:r>
              <a:rPr lang="en-US" altLang="en-US" dirty="0">
                <a:ea typeface="ＭＳ Ｐゴシック" charset="-128"/>
              </a:rPr>
              <a:t>)</a:t>
            </a:r>
          </a:p>
        </p:txBody>
      </p:sp>
      <p:sp>
        <p:nvSpPr>
          <p:cNvPr id="3" name="Content Placeholder 2">
            <a:extLst>
              <a:ext uri="{FF2B5EF4-FFF2-40B4-BE49-F238E27FC236}">
                <a16:creationId xmlns:a16="http://schemas.microsoft.com/office/drawing/2014/main" id="{728AD1AE-1A54-4052-B2B1-B088952B46D1}"/>
              </a:ext>
            </a:extLst>
          </p:cNvPr>
          <p:cNvSpPr>
            <a:spLocks noGrp="1"/>
          </p:cNvSpPr>
          <p:nvPr>
            <p:ph idx="1"/>
          </p:nvPr>
        </p:nvSpPr>
        <p:spPr/>
        <p:txBody>
          <a:bodyPr/>
          <a:lstStyle/>
          <a:p>
            <a:pPr>
              <a:buFont typeface="Wingdings" charset="2"/>
              <a:buChar char="n"/>
              <a:defRPr/>
            </a:pPr>
            <a:r>
              <a:rPr lang="en-US" altLang="en-US" dirty="0">
                <a:ea typeface="ＭＳ Ｐゴシック" charset="-128"/>
              </a:rPr>
              <a:t>Ability to reason about the knowledge, beliefs, desires and intentions of others</a:t>
            </a:r>
          </a:p>
          <a:p>
            <a:pPr>
              <a:buFont typeface="Wingdings" charset="2"/>
              <a:buChar char="n"/>
              <a:defRPr/>
            </a:pPr>
            <a:r>
              <a:rPr lang="en-US" altLang="en-US" dirty="0">
                <a:ea typeface="ＭＳ Ｐゴシック" charset="-128"/>
              </a:rPr>
              <a:t>Ability to understand the motivations behind behavior</a:t>
            </a:r>
          </a:p>
          <a:p>
            <a:pPr>
              <a:buFont typeface="Wingdings" charset="2"/>
              <a:buChar char="n"/>
              <a:defRPr/>
            </a:pPr>
            <a:r>
              <a:rPr lang="en-US" altLang="en-US" dirty="0">
                <a:ea typeface="ＭＳ Ｐゴシック" charset="-128"/>
              </a:rPr>
              <a:t>Essential for interpersonal function such as social problem solving and negotiation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5D7F-2DD6-4E6D-878B-24241CCCF085}"/>
              </a:ext>
            </a:extLst>
          </p:cNvPr>
          <p:cNvSpPr>
            <a:spLocks noGrp="1"/>
          </p:cNvSpPr>
          <p:nvPr>
            <p:ph type="title"/>
          </p:nvPr>
        </p:nvSpPr>
        <p:spPr>
          <a:xfrm>
            <a:off x="457200" y="381000"/>
            <a:ext cx="8229600" cy="1371600"/>
          </a:xfrm>
        </p:spPr>
        <p:txBody>
          <a:bodyPr wrap="square" anchor="ctr">
            <a:normAutofit/>
          </a:bodyPr>
          <a:lstStyle/>
          <a:p>
            <a:r>
              <a:rPr lang="en-US" dirty="0"/>
              <a:t>Example</a:t>
            </a:r>
          </a:p>
        </p:txBody>
      </p:sp>
      <p:sp>
        <p:nvSpPr>
          <p:cNvPr id="3" name="Content Placeholder 2">
            <a:extLst>
              <a:ext uri="{FF2B5EF4-FFF2-40B4-BE49-F238E27FC236}">
                <a16:creationId xmlns:a16="http://schemas.microsoft.com/office/drawing/2014/main" id="{DF09DB47-9C58-453E-AE11-6D9BD8F1674E}"/>
              </a:ext>
            </a:extLst>
          </p:cNvPr>
          <p:cNvSpPr>
            <a:spLocks noGrp="1"/>
          </p:cNvSpPr>
          <p:nvPr>
            <p:ph sz="half" idx="1"/>
          </p:nvPr>
        </p:nvSpPr>
        <p:spPr>
          <a:xfrm>
            <a:off x="457200" y="1981200"/>
            <a:ext cx="4038600" cy="4114800"/>
          </a:xfrm>
        </p:spPr>
        <p:txBody>
          <a:bodyPr wrap="square" anchor="t">
            <a:normAutofit/>
          </a:bodyPr>
          <a:lstStyle/>
          <a:p>
            <a:pPr marL="0" indent="0">
              <a:buNone/>
            </a:pPr>
            <a:r>
              <a:rPr lang="en-US" dirty="0"/>
              <a:t>“Do you need any help?”</a:t>
            </a:r>
          </a:p>
          <a:p>
            <a:pPr marL="0" indent="0">
              <a:buNone/>
            </a:pPr>
            <a:endParaRPr lang="en-US" dirty="0"/>
          </a:p>
          <a:p>
            <a:pPr marL="0" indent="0">
              <a:buNone/>
            </a:pPr>
            <a:r>
              <a:rPr lang="en-US" dirty="0"/>
              <a:t>“No thanks, I’m really enjoying the challenge.”</a:t>
            </a:r>
          </a:p>
          <a:p>
            <a:endParaRPr lang="en-US" dirty="0"/>
          </a:p>
        </p:txBody>
      </p:sp>
      <p:pic>
        <p:nvPicPr>
          <p:cNvPr id="5" name="Picture 4">
            <a:extLst>
              <a:ext uri="{FF2B5EF4-FFF2-40B4-BE49-F238E27FC236}">
                <a16:creationId xmlns:a16="http://schemas.microsoft.com/office/drawing/2014/main" id="{4DE99B3A-E57E-4AC9-B5AA-0963DA71E4DF}"/>
              </a:ext>
            </a:extLst>
          </p:cNvPr>
          <p:cNvPicPr>
            <a:picLocks noChangeAspect="1"/>
          </p:cNvPicPr>
          <p:nvPr/>
        </p:nvPicPr>
        <p:blipFill>
          <a:blip r:embed="rId3"/>
          <a:stretch>
            <a:fillRect/>
          </a:stretch>
        </p:blipFill>
        <p:spPr>
          <a:xfrm>
            <a:off x="4648200" y="2206085"/>
            <a:ext cx="4038600" cy="3665029"/>
          </a:xfrm>
          <a:prstGeom prst="rect">
            <a:avLst/>
          </a:prstGeom>
          <a:noFill/>
        </p:spPr>
      </p:pic>
    </p:spTree>
    <p:extLst>
      <p:ext uri="{BB962C8B-B14F-4D97-AF65-F5344CB8AC3E}">
        <p14:creationId xmlns:p14="http://schemas.microsoft.com/office/powerpoint/2010/main" val="175129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4EA-B89C-418B-B98E-08B517F708AA}"/>
              </a:ext>
            </a:extLst>
          </p:cNvPr>
          <p:cNvSpPr>
            <a:spLocks noGrp="1"/>
          </p:cNvSpPr>
          <p:nvPr>
            <p:ph type="title"/>
          </p:nvPr>
        </p:nvSpPr>
        <p:spPr/>
        <p:txBody>
          <a:bodyPr/>
          <a:lstStyle/>
          <a:p>
            <a:pPr>
              <a:defRPr/>
            </a:pPr>
            <a:r>
              <a:rPr lang="en-US" dirty="0">
                <a:ea typeface="ＭＳ Ｐゴシック" charset="-128"/>
              </a:rPr>
              <a:t>Levels of TOM</a:t>
            </a:r>
          </a:p>
        </p:txBody>
      </p:sp>
      <p:sp>
        <p:nvSpPr>
          <p:cNvPr id="3" name="Content Placeholder 2">
            <a:extLst>
              <a:ext uri="{FF2B5EF4-FFF2-40B4-BE49-F238E27FC236}">
                <a16:creationId xmlns:a16="http://schemas.microsoft.com/office/drawing/2014/main" id="{D00F9706-FA37-4041-9BD7-28FBC9799E8B}"/>
              </a:ext>
            </a:extLst>
          </p:cNvPr>
          <p:cNvSpPr>
            <a:spLocks noGrp="1"/>
          </p:cNvSpPr>
          <p:nvPr>
            <p:ph idx="1"/>
          </p:nvPr>
        </p:nvSpPr>
        <p:spPr/>
        <p:txBody>
          <a:bodyPr/>
          <a:lstStyle/>
          <a:p>
            <a:pPr>
              <a:buFont typeface="Wingdings" charset="2"/>
              <a:buChar char="n"/>
              <a:defRPr/>
            </a:pPr>
            <a:r>
              <a:rPr lang="en-US" dirty="0">
                <a:ea typeface="ＭＳ Ｐゴシック" charset="-128"/>
              </a:rPr>
              <a:t>Zero Order</a:t>
            </a:r>
          </a:p>
          <a:p>
            <a:pPr lvl="1">
              <a:buFont typeface="Wingdings" charset="2"/>
              <a:buChar char="n"/>
              <a:defRPr/>
            </a:pPr>
            <a:r>
              <a:rPr lang="en-US" dirty="0">
                <a:ea typeface="ＭＳ Ｐゴシック" charset="-128"/>
              </a:rPr>
              <a:t>Just requires knowing straight fact</a:t>
            </a:r>
          </a:p>
          <a:p>
            <a:pPr>
              <a:buFont typeface="Wingdings" charset="2"/>
              <a:buChar char="n"/>
              <a:defRPr/>
            </a:pPr>
            <a:r>
              <a:rPr lang="en-US" dirty="0">
                <a:ea typeface="ＭＳ Ｐゴシック" charset="-128"/>
              </a:rPr>
              <a:t>First Order TOM</a:t>
            </a:r>
          </a:p>
          <a:p>
            <a:pPr lvl="1">
              <a:buFont typeface="Wingdings" charset="2"/>
              <a:buChar char="n"/>
              <a:defRPr/>
            </a:pPr>
            <a:r>
              <a:rPr lang="en-US" dirty="0">
                <a:ea typeface="ＭＳ Ｐゴシック" charset="-128"/>
              </a:rPr>
              <a:t>Requires person to think about another’s thoughts about an external event</a:t>
            </a:r>
          </a:p>
          <a:p>
            <a:pPr>
              <a:buFont typeface="Wingdings" charset="2"/>
              <a:buChar char="n"/>
              <a:defRPr/>
            </a:pPr>
            <a:r>
              <a:rPr lang="en-US" dirty="0">
                <a:ea typeface="ＭＳ Ｐゴシック" charset="-128"/>
              </a:rPr>
              <a:t>Second Order TOM</a:t>
            </a:r>
          </a:p>
          <a:p>
            <a:pPr lvl="1">
              <a:buFont typeface="Wingdings" charset="2"/>
              <a:buChar char="n"/>
              <a:defRPr/>
            </a:pPr>
            <a:r>
              <a:rPr lang="en-US" dirty="0">
                <a:ea typeface="ＭＳ Ｐゴシック" charset="-128"/>
              </a:rPr>
              <a:t>Requires thinking about a second individual's thoughts about a third individual’s thoughts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782AA9E1-8A63-4A8D-95CC-1A99D28B3E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0"/>
            <a:ext cx="4495800" cy="643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3">
            <a:extLst>
              <a:ext uri="{FF2B5EF4-FFF2-40B4-BE49-F238E27FC236}">
                <a16:creationId xmlns:a16="http://schemas.microsoft.com/office/drawing/2014/main" id="{D0075A33-5A1D-4E7A-BAFA-E502EBC7BE60}"/>
              </a:ext>
            </a:extLst>
          </p:cNvPr>
          <p:cNvSpPr txBox="1">
            <a:spLocks noChangeArrowheads="1"/>
          </p:cNvSpPr>
          <p:nvPr/>
        </p:nvSpPr>
        <p:spPr bwMode="auto">
          <a:xfrm>
            <a:off x="152400" y="2133600"/>
            <a:ext cx="19526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400" b="1">
                <a:solidFill>
                  <a:srgbClr val="FFFF00"/>
                </a:solidFill>
              </a:rPr>
              <a:t>First order</a:t>
            </a:r>
          </a:p>
          <a:p>
            <a:pPr>
              <a:spcBef>
                <a:spcPct val="0"/>
              </a:spcBef>
              <a:buClrTx/>
              <a:buSzTx/>
              <a:buFontTx/>
              <a:buNone/>
            </a:pPr>
            <a:r>
              <a:rPr lang="en-US" altLang="en-US" sz="2400" b="1">
                <a:solidFill>
                  <a:srgbClr val="FFFF00"/>
                </a:solidFill>
              </a:rPr>
              <a:t>False Belief</a:t>
            </a:r>
          </a:p>
          <a:p>
            <a:pPr>
              <a:spcBef>
                <a:spcPct val="0"/>
              </a:spcBef>
              <a:buClrTx/>
              <a:buSzTx/>
              <a:buFontTx/>
              <a:buNone/>
            </a:pPr>
            <a:r>
              <a:rPr lang="en-US" altLang="en-US" sz="2400" b="1">
                <a:solidFill>
                  <a:srgbClr val="FFFF00"/>
                </a:solidFill>
              </a:rPr>
              <a:t>Task </a:t>
            </a:r>
          </a:p>
          <a:p>
            <a:pPr>
              <a:spcBef>
                <a:spcPct val="0"/>
              </a:spcBef>
              <a:buClrTx/>
              <a:buSzTx/>
              <a:buFontTx/>
              <a:buNone/>
            </a:pPr>
            <a:r>
              <a:rPr lang="en-US" altLang="en-US" sz="2400" b="1">
                <a:solidFill>
                  <a:srgbClr val="FFFF00"/>
                </a:solidFill>
              </a:rPr>
              <a:t>(age  4 yrs)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13">
            <a:extLst>
              <a:ext uri="{FF2B5EF4-FFF2-40B4-BE49-F238E27FC236}">
                <a16:creationId xmlns:a16="http://schemas.microsoft.com/office/drawing/2014/main" id="{910EC4CE-9F23-4F8E-8C5A-91721E27C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646238"/>
            <a:ext cx="201771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6" descr="14">
            <a:extLst>
              <a:ext uri="{FF2B5EF4-FFF2-40B4-BE49-F238E27FC236}">
                <a16:creationId xmlns:a16="http://schemas.microsoft.com/office/drawing/2014/main" id="{80C18919-0C41-466B-8575-6031D17BC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306638"/>
            <a:ext cx="20161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7" descr="15">
            <a:extLst>
              <a:ext uri="{FF2B5EF4-FFF2-40B4-BE49-F238E27FC236}">
                <a16:creationId xmlns:a16="http://schemas.microsoft.com/office/drawing/2014/main" id="{EFCE78E5-A5CC-4C38-B005-10E5BF183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175" y="2798763"/>
            <a:ext cx="208438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descr="16">
            <a:extLst>
              <a:ext uri="{FF2B5EF4-FFF2-40B4-BE49-F238E27FC236}">
                <a16:creationId xmlns:a16="http://schemas.microsoft.com/office/drawing/2014/main" id="{A2745769-E49C-41DC-AD3D-BE2B3386E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6900" y="3548063"/>
            <a:ext cx="208915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9">
            <a:extLst>
              <a:ext uri="{FF2B5EF4-FFF2-40B4-BE49-F238E27FC236}">
                <a16:creationId xmlns:a16="http://schemas.microsoft.com/office/drawing/2014/main" id="{19141E3E-F8A3-4F51-A52A-9366AA0535A8}"/>
              </a:ext>
            </a:extLst>
          </p:cNvPr>
          <p:cNvSpPr txBox="1">
            <a:spLocks noChangeArrowheads="1"/>
          </p:cNvSpPr>
          <p:nvPr/>
        </p:nvSpPr>
        <p:spPr bwMode="auto">
          <a:xfrm>
            <a:off x="34925" y="333375"/>
            <a:ext cx="8235950" cy="1323975"/>
          </a:xfrm>
          <a:prstGeom prst="rect">
            <a:avLst/>
          </a:prstGeom>
          <a:noFill/>
          <a:ln>
            <a:noFill/>
          </a:ln>
          <a:effectLst/>
        </p:spPr>
        <p:txBody>
          <a:bodyPr wrap="none">
            <a:spAutoFit/>
          </a:bodyPr>
          <a:lstStyle/>
          <a:p>
            <a:pPr lvl="1">
              <a:lnSpc>
                <a:spcPct val="80000"/>
              </a:lnSpc>
              <a:spcBef>
                <a:spcPct val="60000"/>
              </a:spcBef>
              <a:buFontTx/>
              <a:buChar char="–"/>
              <a:defRPr/>
            </a:pPr>
            <a:r>
              <a:rPr lang="en-US" altLang="x-none" sz="2500" b="1" dirty="0">
                <a:solidFill>
                  <a:srgbClr val="FFFF00"/>
                </a:solidFill>
                <a:effectLst>
                  <a:outerShdw blurRad="38100" dist="38100" dir="2700000" algn="tl">
                    <a:srgbClr val="000000"/>
                  </a:outerShdw>
                </a:effectLst>
                <a:latin typeface="Tahoma" charset="0"/>
                <a:ea typeface="ＭＳ Ｐゴシック" charset="-128"/>
              </a:rPr>
              <a:t> Second order False Belief task</a:t>
            </a:r>
            <a:r>
              <a:rPr lang="en-US" altLang="x-none" sz="2500" b="1" dirty="0">
                <a:effectLst>
                  <a:outerShdw blurRad="38100" dist="38100" dir="2700000" algn="tl">
                    <a:srgbClr val="000000"/>
                  </a:outerShdw>
                </a:effectLst>
                <a:latin typeface="Tahoma" charset="0"/>
                <a:ea typeface="ＭＳ Ｐゴシック" charset="-128"/>
              </a:rPr>
              <a:t>  (</a:t>
            </a:r>
            <a:r>
              <a:rPr lang="en-US" altLang="x-none" sz="2500" b="1" dirty="0">
                <a:solidFill>
                  <a:srgbClr val="FFFF00"/>
                </a:solidFill>
                <a:effectLst>
                  <a:outerShdw blurRad="38100" dist="38100" dir="2700000" algn="tl">
                    <a:srgbClr val="000000"/>
                  </a:outerShdw>
                </a:effectLst>
                <a:latin typeface="Tahoma" charset="0"/>
                <a:ea typeface="ＭＳ Ｐゴシック" charset="-128"/>
              </a:rPr>
              <a:t>age 6 </a:t>
            </a:r>
            <a:r>
              <a:rPr lang="en-US" altLang="x-none" sz="2500" b="1" dirty="0" err="1">
                <a:solidFill>
                  <a:srgbClr val="FFFF00"/>
                </a:solidFill>
                <a:effectLst>
                  <a:outerShdw blurRad="38100" dist="38100" dir="2700000" algn="tl">
                    <a:srgbClr val="000000"/>
                  </a:outerShdw>
                </a:effectLst>
                <a:latin typeface="Tahoma" charset="0"/>
                <a:ea typeface="ＭＳ Ｐゴシック" charset="-128"/>
              </a:rPr>
              <a:t>yrs</a:t>
            </a:r>
            <a:r>
              <a:rPr lang="en-US" altLang="x-none" sz="2500" b="1" dirty="0">
                <a:effectLst>
                  <a:outerShdw blurRad="38100" dist="38100" dir="2700000" algn="tl">
                    <a:srgbClr val="000000"/>
                  </a:outerShdw>
                </a:effectLst>
                <a:latin typeface="Tahoma" charset="0"/>
                <a:ea typeface="ＭＳ Ｐゴシック" charset="-128"/>
              </a:rPr>
              <a:t>)</a:t>
            </a:r>
          </a:p>
          <a:p>
            <a:pPr lvl="1">
              <a:lnSpc>
                <a:spcPct val="80000"/>
              </a:lnSpc>
              <a:spcBef>
                <a:spcPct val="60000"/>
              </a:spcBef>
              <a:defRPr/>
            </a:pPr>
            <a:r>
              <a:rPr lang="en-US" altLang="x-none" sz="2500" b="1" dirty="0">
                <a:effectLst>
                  <a:outerShdw blurRad="38100" dist="38100" dir="2700000" algn="tl">
                    <a:srgbClr val="000000"/>
                  </a:outerShdw>
                </a:effectLst>
                <a:latin typeface="Tahoma" charset="0"/>
                <a:ea typeface="ＭＳ Ｐゴシック" charset="-128"/>
              </a:rPr>
              <a:t>(The Ice-cream van, </a:t>
            </a:r>
            <a:r>
              <a:rPr lang="en-US" altLang="x-none" sz="2500" b="1" dirty="0" err="1">
                <a:effectLst>
                  <a:outerShdw blurRad="38100" dist="38100" dir="2700000" algn="tl">
                    <a:srgbClr val="000000"/>
                  </a:outerShdw>
                </a:effectLst>
                <a:latin typeface="Tahoma" charset="0"/>
                <a:ea typeface="ＭＳ Ｐゴシック" charset="-128"/>
              </a:rPr>
              <a:t>Wimmer</a:t>
            </a:r>
            <a:r>
              <a:rPr lang="en-US" altLang="x-none" sz="2500" b="1" dirty="0">
                <a:effectLst>
                  <a:outerShdw blurRad="38100" dist="38100" dir="2700000" algn="tl">
                    <a:srgbClr val="000000"/>
                  </a:outerShdw>
                </a:effectLst>
                <a:latin typeface="Tahoma" charset="0"/>
                <a:ea typeface="ＭＳ Ｐゴシック" charset="-128"/>
              </a:rPr>
              <a:t> &amp; </a:t>
            </a:r>
            <a:r>
              <a:rPr lang="en-US" altLang="x-none" sz="2500" b="1" dirty="0" err="1">
                <a:effectLst>
                  <a:outerShdw blurRad="38100" dist="38100" dir="2700000" algn="tl">
                    <a:srgbClr val="000000"/>
                  </a:outerShdw>
                </a:effectLst>
                <a:latin typeface="Tahoma" charset="0"/>
                <a:ea typeface="ＭＳ Ｐゴシック" charset="-128"/>
              </a:rPr>
              <a:t>Perner</a:t>
            </a:r>
            <a:r>
              <a:rPr lang="en-US" altLang="x-none" sz="2500" b="1" dirty="0">
                <a:effectLst>
                  <a:outerShdw blurRad="38100" dist="38100" dir="2700000" algn="tl">
                    <a:srgbClr val="000000"/>
                  </a:outerShdw>
                </a:effectLst>
                <a:latin typeface="Tahoma" charset="0"/>
                <a:ea typeface="ＭＳ Ｐゴシック" charset="-128"/>
              </a:rPr>
              <a:t>, 1985). </a:t>
            </a:r>
          </a:p>
          <a:p>
            <a:pPr>
              <a:defRPr/>
            </a:pPr>
            <a:endParaRPr lang="en-US" altLang="x-none" sz="2500" dirty="0">
              <a:latin typeface="Tahoma" charset="0"/>
              <a:ea typeface="ＭＳ Ｐゴシック" charset="-128"/>
            </a:endParaRPr>
          </a:p>
        </p:txBody>
      </p:sp>
      <p:sp>
        <p:nvSpPr>
          <p:cNvPr id="31751" name="Text Box 10">
            <a:extLst>
              <a:ext uri="{FF2B5EF4-FFF2-40B4-BE49-F238E27FC236}">
                <a16:creationId xmlns:a16="http://schemas.microsoft.com/office/drawing/2014/main" id="{D2F2C69F-F347-40BE-AE01-ED071922D827}"/>
              </a:ext>
            </a:extLst>
          </p:cNvPr>
          <p:cNvSpPr txBox="1">
            <a:spLocks noChangeArrowheads="1"/>
          </p:cNvSpPr>
          <p:nvPr/>
        </p:nvSpPr>
        <p:spPr bwMode="auto">
          <a:xfrm>
            <a:off x="303213" y="3300413"/>
            <a:ext cx="1901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John and Mary</a:t>
            </a:r>
          </a:p>
          <a:p>
            <a:pPr>
              <a:spcBef>
                <a:spcPct val="0"/>
              </a:spcBef>
              <a:buClrTx/>
              <a:buSzTx/>
              <a:buFontTx/>
              <a:buNone/>
            </a:pPr>
            <a:r>
              <a:rPr lang="en-US" altLang="en-US" sz="1800"/>
              <a:t>go to the park.</a:t>
            </a:r>
          </a:p>
        </p:txBody>
      </p:sp>
      <p:sp>
        <p:nvSpPr>
          <p:cNvPr id="31752" name="Text Box 11">
            <a:extLst>
              <a:ext uri="{FF2B5EF4-FFF2-40B4-BE49-F238E27FC236}">
                <a16:creationId xmlns:a16="http://schemas.microsoft.com/office/drawing/2014/main" id="{524703DD-D9C8-4C73-8769-C7A8E21F7610}"/>
              </a:ext>
            </a:extLst>
          </p:cNvPr>
          <p:cNvSpPr txBox="1">
            <a:spLocks noChangeArrowheads="1"/>
          </p:cNvSpPr>
          <p:nvPr/>
        </p:nvSpPr>
        <p:spPr bwMode="auto">
          <a:xfrm>
            <a:off x="2339975" y="3940175"/>
            <a:ext cx="2016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Mary wants an ice-cream.</a:t>
            </a:r>
          </a:p>
        </p:txBody>
      </p:sp>
      <p:sp>
        <p:nvSpPr>
          <p:cNvPr id="31753" name="Text Box 12">
            <a:extLst>
              <a:ext uri="{FF2B5EF4-FFF2-40B4-BE49-F238E27FC236}">
                <a16:creationId xmlns:a16="http://schemas.microsoft.com/office/drawing/2014/main" id="{73EFD13A-B21D-48F0-9C0E-5797A7922E76}"/>
              </a:ext>
            </a:extLst>
          </p:cNvPr>
          <p:cNvSpPr txBox="1">
            <a:spLocks noChangeArrowheads="1"/>
          </p:cNvSpPr>
          <p:nvPr/>
        </p:nvSpPr>
        <p:spPr bwMode="auto">
          <a:xfrm>
            <a:off x="4427538" y="4457700"/>
            <a:ext cx="237648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John forgot the money at home so he went to take it.</a:t>
            </a:r>
          </a:p>
        </p:txBody>
      </p:sp>
      <p:sp>
        <p:nvSpPr>
          <p:cNvPr id="31754" name="Text Box 13">
            <a:extLst>
              <a:ext uri="{FF2B5EF4-FFF2-40B4-BE49-F238E27FC236}">
                <a16:creationId xmlns:a16="http://schemas.microsoft.com/office/drawing/2014/main" id="{D6F0E4A8-7802-4E35-8A91-46140727B947}"/>
              </a:ext>
            </a:extLst>
          </p:cNvPr>
          <p:cNvSpPr txBox="1">
            <a:spLocks noChangeArrowheads="1"/>
          </p:cNvSpPr>
          <p:nvPr/>
        </p:nvSpPr>
        <p:spPr bwMode="auto">
          <a:xfrm>
            <a:off x="6948488" y="5276850"/>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When John is gone,</a:t>
            </a:r>
          </a:p>
          <a:p>
            <a:pPr>
              <a:spcBef>
                <a:spcPct val="0"/>
              </a:spcBef>
              <a:buClrTx/>
              <a:buSzTx/>
              <a:buFontTx/>
              <a:buNone/>
            </a:pPr>
            <a:r>
              <a:rPr lang="en-US" altLang="en-US" sz="1800"/>
              <a:t>the Ice-cream van moves</a:t>
            </a:r>
          </a:p>
          <a:p>
            <a:pPr>
              <a:spcBef>
                <a:spcPct val="0"/>
              </a:spcBef>
              <a:buClrTx/>
              <a:buSzTx/>
              <a:buFontTx/>
              <a:buNone/>
            </a:pPr>
            <a:r>
              <a:rPr lang="en-US" altLang="en-US" sz="1800"/>
              <a:t>to the church.</a:t>
            </a:r>
          </a:p>
        </p:txBody>
      </p:sp>
      <p:sp>
        <p:nvSpPr>
          <p:cNvPr id="31755" name="Text Box 15">
            <a:extLst>
              <a:ext uri="{FF2B5EF4-FFF2-40B4-BE49-F238E27FC236}">
                <a16:creationId xmlns:a16="http://schemas.microsoft.com/office/drawing/2014/main" id="{1534AF63-D7E4-45C4-B755-4B1361B59161}"/>
              </a:ext>
            </a:extLst>
          </p:cNvPr>
          <p:cNvSpPr txBox="1">
            <a:spLocks noChangeArrowheads="1"/>
          </p:cNvSpPr>
          <p:nvPr/>
        </p:nvSpPr>
        <p:spPr bwMode="auto">
          <a:xfrm>
            <a:off x="158750" y="5532438"/>
            <a:ext cx="4557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FALSE BELIEF QUESTION:</a:t>
            </a:r>
          </a:p>
          <a:p>
            <a:pPr>
              <a:spcBef>
                <a:spcPct val="0"/>
              </a:spcBef>
              <a:buClrTx/>
              <a:buSzTx/>
              <a:buFontTx/>
              <a:buNone/>
            </a:pPr>
            <a:r>
              <a:rPr lang="en-US" altLang="en-US" sz="1800"/>
              <a:t>What Mary thinks that John thinks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2E45-623E-4668-A074-D2577C5D5483}"/>
              </a:ext>
            </a:extLst>
          </p:cNvPr>
          <p:cNvSpPr>
            <a:spLocks noGrp="1"/>
          </p:cNvSpPr>
          <p:nvPr>
            <p:ph type="title"/>
          </p:nvPr>
        </p:nvSpPr>
        <p:spPr/>
        <p:txBody>
          <a:bodyPr/>
          <a:lstStyle/>
          <a:p>
            <a:pPr>
              <a:defRPr/>
            </a:pPr>
            <a:r>
              <a:rPr lang="en-US" altLang="en-US" dirty="0">
                <a:ea typeface="ＭＳ Ｐゴシック" charset="-128"/>
              </a:rPr>
              <a:t>Other Typical TOM Tasks</a:t>
            </a:r>
            <a:br>
              <a:rPr lang="en-US" altLang="en-US" dirty="0">
                <a:ea typeface="ＭＳ Ｐゴシック" charset="-128"/>
              </a:rPr>
            </a:br>
            <a:endParaRPr lang="en-US" altLang="en-US" dirty="0">
              <a:ea typeface="ＭＳ Ｐゴシック" charset="-128"/>
            </a:endParaRPr>
          </a:p>
        </p:txBody>
      </p:sp>
      <p:sp>
        <p:nvSpPr>
          <p:cNvPr id="3" name="Content Placeholder 2">
            <a:extLst>
              <a:ext uri="{FF2B5EF4-FFF2-40B4-BE49-F238E27FC236}">
                <a16:creationId xmlns:a16="http://schemas.microsoft.com/office/drawing/2014/main" id="{C0EE39DC-2CCB-4AAB-82EF-03C50634EF6E}"/>
              </a:ext>
            </a:extLst>
          </p:cNvPr>
          <p:cNvSpPr>
            <a:spLocks noGrp="1"/>
          </p:cNvSpPr>
          <p:nvPr>
            <p:ph idx="1"/>
          </p:nvPr>
        </p:nvSpPr>
        <p:spPr/>
        <p:txBody>
          <a:bodyPr/>
          <a:lstStyle/>
          <a:p>
            <a:pPr>
              <a:buFont typeface="Wingdings" charset="2"/>
              <a:buChar char="n"/>
              <a:defRPr/>
            </a:pPr>
            <a:r>
              <a:rPr lang="en-US" altLang="en-US" dirty="0">
                <a:ea typeface="ＭＳ Ｐゴシック" charset="-128"/>
              </a:rPr>
              <a:t>Faux Pas--hear a story where someone commits a faux pas and have to recognize social transgression (Who? Why? What did they feel?)</a:t>
            </a:r>
          </a:p>
          <a:p>
            <a:pPr>
              <a:buFont typeface="Wingdings" charset="2"/>
              <a:buChar char="n"/>
              <a:defRPr/>
            </a:pPr>
            <a:r>
              <a:rPr lang="en-US" altLang="en-US" dirty="0">
                <a:ea typeface="ＭＳ Ｐゴシック" charset="-128"/>
              </a:rPr>
              <a:t>Character Intention Test (Choose last cartoon slide by understanding mental state of protagonist)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745FBB2-7A8D-4FB2-BC13-6429B2AC0B18}"/>
              </a:ext>
            </a:extLst>
          </p:cNvPr>
          <p:cNvSpPr>
            <a:spLocks noGrp="1" noChangeArrowheads="1"/>
          </p:cNvSpPr>
          <p:nvPr>
            <p:ph type="title"/>
          </p:nvPr>
        </p:nvSpPr>
        <p:spPr/>
        <p:txBody>
          <a:bodyPr/>
          <a:lstStyle/>
          <a:p>
            <a:pPr eaLnBrk="1" hangingPunct="1">
              <a:defRPr/>
            </a:pPr>
            <a:r>
              <a:rPr lang="en-US" altLang="en-US">
                <a:ea typeface="ＭＳ Ｐゴシック" charset="-128"/>
              </a:rPr>
              <a:t>Consider…</a:t>
            </a:r>
          </a:p>
        </p:txBody>
      </p:sp>
      <p:sp>
        <p:nvSpPr>
          <p:cNvPr id="6147" name="Rectangle 3">
            <a:extLst>
              <a:ext uri="{FF2B5EF4-FFF2-40B4-BE49-F238E27FC236}">
                <a16:creationId xmlns:a16="http://schemas.microsoft.com/office/drawing/2014/main" id="{5F978C40-7D17-452B-A420-891DE3BA5FBA}"/>
              </a:ext>
            </a:extLst>
          </p:cNvPr>
          <p:cNvSpPr>
            <a:spLocks noGrp="1" noChangeArrowheads="1"/>
          </p:cNvSpPr>
          <p:nvPr>
            <p:ph idx="1"/>
          </p:nvPr>
        </p:nvSpPr>
        <p:spPr/>
        <p:txBody>
          <a:bodyPr/>
          <a:lstStyle/>
          <a:p>
            <a:pPr marL="0" indent="0" eaLnBrk="1" hangingPunct="1">
              <a:buNone/>
              <a:defRPr/>
            </a:pPr>
            <a:r>
              <a:rPr lang="en-US" altLang="en-US" dirty="0">
                <a:ea typeface="ＭＳ Ｐゴシック" charset="-128"/>
              </a:rPr>
              <a:t>People with aphasia due to left CVA often communicate better than they talk whereas people with acquired brain injury including right CVA often talk better than they communicate…</a:t>
            </a:r>
          </a:p>
          <a:p>
            <a:pPr marL="0" indent="0" eaLnBrk="1" hangingPunct="1">
              <a:buNone/>
              <a:defRPr/>
            </a:pPr>
            <a:endParaRPr lang="en-US" altLang="en-US" dirty="0">
              <a:ea typeface="ＭＳ Ｐゴシック" charset="-128"/>
            </a:endParaRPr>
          </a:p>
          <a:p>
            <a:pPr marL="0" indent="0" eaLnBrk="1" hangingPunct="1">
              <a:buNone/>
              <a:defRPr/>
            </a:pPr>
            <a:r>
              <a:rPr lang="en-US" altLang="en-US" dirty="0">
                <a:ea typeface="ＭＳ Ｐゴシック" charset="-128"/>
              </a:rPr>
              <a:t>                                  (Holland, 1975)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DE30-9440-415B-9BDA-E2C28C757658}"/>
              </a:ext>
            </a:extLst>
          </p:cNvPr>
          <p:cNvSpPr>
            <a:spLocks noGrp="1"/>
          </p:cNvSpPr>
          <p:nvPr>
            <p:ph type="title"/>
          </p:nvPr>
        </p:nvSpPr>
        <p:spPr/>
        <p:txBody>
          <a:bodyPr/>
          <a:lstStyle/>
          <a:p>
            <a:pPr>
              <a:defRPr/>
            </a:pPr>
            <a:r>
              <a:rPr lang="en-US" dirty="0">
                <a:ea typeface="ＭＳ Ｐゴシック" charset="-128"/>
              </a:rPr>
              <a:t>Why do we care about TOM?</a:t>
            </a:r>
          </a:p>
        </p:txBody>
      </p:sp>
      <p:sp>
        <p:nvSpPr>
          <p:cNvPr id="3" name="Content Placeholder 2">
            <a:extLst>
              <a:ext uri="{FF2B5EF4-FFF2-40B4-BE49-F238E27FC236}">
                <a16:creationId xmlns:a16="http://schemas.microsoft.com/office/drawing/2014/main" id="{E20FA334-EC49-4403-8843-0EBFD9157CDC}"/>
              </a:ext>
            </a:extLst>
          </p:cNvPr>
          <p:cNvSpPr>
            <a:spLocks noGrp="1"/>
          </p:cNvSpPr>
          <p:nvPr>
            <p:ph idx="1"/>
          </p:nvPr>
        </p:nvSpPr>
        <p:spPr/>
        <p:txBody>
          <a:bodyPr/>
          <a:lstStyle/>
          <a:p>
            <a:pPr>
              <a:buFont typeface="Wingdings" charset="2"/>
              <a:buChar char="n"/>
              <a:defRPr/>
            </a:pPr>
            <a:r>
              <a:rPr lang="en-US" dirty="0">
                <a:ea typeface="ＭＳ Ｐゴシック" charset="-128"/>
              </a:rPr>
              <a:t>Disrupts social communication and may produce difficulty with:</a:t>
            </a:r>
          </a:p>
          <a:p>
            <a:pPr lvl="1">
              <a:buFont typeface="Wingdings" charset="2"/>
              <a:buChar char="n"/>
              <a:defRPr/>
            </a:pPr>
            <a:r>
              <a:rPr lang="en-US" dirty="0">
                <a:ea typeface="ＭＳ Ｐゴシック" charset="-128"/>
              </a:rPr>
              <a:t>Providing adequate information</a:t>
            </a:r>
          </a:p>
          <a:p>
            <a:pPr lvl="1">
              <a:buFont typeface="Wingdings" charset="2"/>
              <a:buChar char="n"/>
              <a:defRPr/>
            </a:pPr>
            <a:r>
              <a:rPr lang="en-US" dirty="0">
                <a:ea typeface="ＭＳ Ｐゴシック" charset="-128"/>
              </a:rPr>
              <a:t>Commenting on conversation</a:t>
            </a:r>
          </a:p>
          <a:p>
            <a:pPr lvl="1">
              <a:buFont typeface="Wingdings" charset="2"/>
              <a:buChar char="n"/>
              <a:defRPr/>
            </a:pPr>
            <a:r>
              <a:rPr lang="en-US" dirty="0">
                <a:ea typeface="ＭＳ Ｐゴシック" charset="-128"/>
              </a:rPr>
              <a:t>Organizing thoughts</a:t>
            </a:r>
          </a:p>
          <a:p>
            <a:pPr lvl="1">
              <a:buFont typeface="Wingdings" charset="2"/>
              <a:buChar char="n"/>
              <a:defRPr/>
            </a:pPr>
            <a:r>
              <a:rPr lang="en-US" dirty="0">
                <a:ea typeface="ＭＳ Ｐゴシック" charset="-128"/>
              </a:rPr>
              <a:t>Taking another’s perspective</a:t>
            </a:r>
          </a:p>
          <a:p>
            <a:pPr lvl="1">
              <a:buFont typeface="Wingdings" charset="2"/>
              <a:buChar char="n"/>
              <a:defRPr/>
            </a:pPr>
            <a:r>
              <a:rPr lang="en-US" dirty="0">
                <a:ea typeface="ＭＳ Ｐゴシック" charset="-128"/>
              </a:rPr>
              <a:t>Predicting outcomes and deciphering intentions</a:t>
            </a:r>
          </a:p>
          <a:p>
            <a:pPr>
              <a:buFont typeface="Wingdings" charset="2"/>
              <a:buChar char="n"/>
              <a:defRPr/>
            </a:pPr>
            <a:endParaRPr lang="en-US" dirty="0">
              <a:ea typeface="ＭＳ Ｐゴシック"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E5D5-63CF-4235-B53F-63C42C853813}"/>
              </a:ext>
            </a:extLst>
          </p:cNvPr>
          <p:cNvSpPr>
            <a:spLocks noGrp="1"/>
          </p:cNvSpPr>
          <p:nvPr>
            <p:ph type="title"/>
          </p:nvPr>
        </p:nvSpPr>
        <p:spPr/>
        <p:txBody>
          <a:bodyPr/>
          <a:lstStyle/>
          <a:p>
            <a:pPr>
              <a:defRPr/>
            </a:pPr>
            <a:r>
              <a:rPr lang="en-US" altLang="en-US" dirty="0">
                <a:ea typeface="ＭＳ Ｐゴシック" charset="-128"/>
              </a:rPr>
              <a:t>Signs of TOM Deficits</a:t>
            </a:r>
          </a:p>
        </p:txBody>
      </p:sp>
      <p:sp>
        <p:nvSpPr>
          <p:cNvPr id="3" name="Content Placeholder 2">
            <a:extLst>
              <a:ext uri="{FF2B5EF4-FFF2-40B4-BE49-F238E27FC236}">
                <a16:creationId xmlns:a16="http://schemas.microsoft.com/office/drawing/2014/main" id="{7A394ADD-9582-4342-AF6A-84006A0544EE}"/>
              </a:ext>
            </a:extLst>
          </p:cNvPr>
          <p:cNvSpPr>
            <a:spLocks noGrp="1"/>
          </p:cNvSpPr>
          <p:nvPr>
            <p:ph idx="1"/>
          </p:nvPr>
        </p:nvSpPr>
        <p:spPr/>
        <p:txBody>
          <a:bodyPr/>
          <a:lstStyle/>
          <a:p>
            <a:pPr>
              <a:buFont typeface="Wingdings" charset="2"/>
              <a:buChar char="n"/>
              <a:defRPr/>
            </a:pPr>
            <a:r>
              <a:rPr lang="en-US" altLang="en-US" dirty="0">
                <a:ea typeface="ＭＳ Ｐゴシック" charset="-128"/>
              </a:rPr>
              <a:t>Clinical features</a:t>
            </a:r>
          </a:p>
          <a:p>
            <a:pPr lvl="1">
              <a:buFont typeface="Wingdings" charset="2"/>
              <a:buChar char="n"/>
              <a:defRPr/>
            </a:pPr>
            <a:r>
              <a:rPr lang="en-US" altLang="en-US" dirty="0">
                <a:ea typeface="ＭＳ Ｐゴシック" charset="-128"/>
              </a:rPr>
              <a:t>Does not intuit another’s perspective unless explicitly stated</a:t>
            </a:r>
          </a:p>
          <a:p>
            <a:pPr lvl="1">
              <a:buFont typeface="Wingdings" charset="2"/>
              <a:buChar char="n"/>
              <a:defRPr/>
            </a:pPr>
            <a:r>
              <a:rPr lang="en-US" altLang="en-US" dirty="0">
                <a:ea typeface="ＭＳ Ｐゴシック" charset="-128"/>
              </a:rPr>
              <a:t>Egocentric</a:t>
            </a:r>
          </a:p>
          <a:p>
            <a:pPr lvl="1">
              <a:buFont typeface="Wingdings" charset="2"/>
              <a:buChar char="n"/>
              <a:defRPr/>
            </a:pPr>
            <a:r>
              <a:rPr lang="en-US" altLang="en-US" dirty="0">
                <a:ea typeface="ＭＳ Ｐゴシック" charset="-128"/>
              </a:rPr>
              <a:t>Inappropriate levels of disclosure</a:t>
            </a:r>
          </a:p>
          <a:p>
            <a:pPr lvl="1">
              <a:buFont typeface="Wingdings" charset="2"/>
              <a:buChar char="n"/>
              <a:defRPr/>
            </a:pPr>
            <a:r>
              <a:rPr lang="en-US" altLang="en-US" dirty="0">
                <a:ea typeface="ＭＳ Ｐゴシック" charset="-128"/>
              </a:rPr>
              <a:t>Overly familiar</a:t>
            </a:r>
          </a:p>
          <a:p>
            <a:pPr lvl="1">
              <a:buFont typeface="Wingdings" charset="2"/>
              <a:buChar char="n"/>
              <a:defRPr/>
            </a:pPr>
            <a:r>
              <a:rPr lang="en-US" altLang="en-US" dirty="0">
                <a:ea typeface="ＭＳ Ｐゴシック" charset="-128"/>
              </a:rPr>
              <a:t>Cannot identify sources of interpersonal conflict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141D-EF69-427A-8E88-6F973DD1A928}"/>
              </a:ext>
            </a:extLst>
          </p:cNvPr>
          <p:cNvSpPr>
            <a:spLocks noGrp="1"/>
          </p:cNvSpPr>
          <p:nvPr>
            <p:ph type="title"/>
          </p:nvPr>
        </p:nvSpPr>
        <p:spPr/>
        <p:txBody>
          <a:bodyPr/>
          <a:lstStyle/>
          <a:p>
            <a:pPr>
              <a:defRPr/>
            </a:pPr>
            <a:r>
              <a:rPr lang="en-US" altLang="en-US">
                <a:ea typeface="ＭＳ Ｐゴシック" charset="-128"/>
              </a:rPr>
              <a:t>What causes TOM Deficits in TBI?</a:t>
            </a:r>
          </a:p>
        </p:txBody>
      </p:sp>
      <p:sp>
        <p:nvSpPr>
          <p:cNvPr id="3" name="Content Placeholder 2">
            <a:extLst>
              <a:ext uri="{FF2B5EF4-FFF2-40B4-BE49-F238E27FC236}">
                <a16:creationId xmlns:a16="http://schemas.microsoft.com/office/drawing/2014/main" id="{E27BEE46-DAB2-44CC-BCA3-F124AC91FF7C}"/>
              </a:ext>
            </a:extLst>
          </p:cNvPr>
          <p:cNvSpPr>
            <a:spLocks noGrp="1"/>
          </p:cNvSpPr>
          <p:nvPr>
            <p:ph idx="1"/>
          </p:nvPr>
        </p:nvSpPr>
        <p:spPr/>
        <p:txBody>
          <a:bodyPr/>
          <a:lstStyle/>
          <a:p>
            <a:pPr>
              <a:buFont typeface="Wingdings" charset="2"/>
              <a:buChar char="n"/>
              <a:defRPr/>
            </a:pPr>
            <a:r>
              <a:rPr lang="en-US" altLang="en-US">
                <a:ea typeface="ＭＳ Ｐゴシック" charset="-128"/>
              </a:rPr>
              <a:t>Working Memory &amp; Executive Function</a:t>
            </a:r>
          </a:p>
          <a:p>
            <a:pPr>
              <a:buFont typeface="Wingdings" charset="2"/>
              <a:buNone/>
              <a:defRPr/>
            </a:pPr>
            <a:r>
              <a:rPr lang="en-US" altLang="en-US" sz="2300">
                <a:ea typeface="ＭＳ Ｐゴシック" charset="-128"/>
              </a:rPr>
              <a:t>(Bibby &amp; Mcdonald, 2005; Milder et al., 2006; Dennis et al., 2009)</a:t>
            </a:r>
          </a:p>
          <a:p>
            <a:pPr>
              <a:buFont typeface="Wingdings" charset="2"/>
              <a:buChar char="n"/>
              <a:defRPr/>
            </a:pPr>
            <a:r>
              <a:rPr lang="en-US" altLang="en-US">
                <a:ea typeface="ＭＳ Ｐゴシック" charset="-128"/>
              </a:rPr>
              <a:t>It</a:t>
            </a:r>
            <a:r>
              <a:rPr lang="ja-JP" altLang="en-US">
                <a:ea typeface="ＭＳ Ｐゴシック" charset="-128"/>
              </a:rPr>
              <a:t>’</a:t>
            </a:r>
            <a:r>
              <a:rPr lang="en-US" altLang="ja-JP">
                <a:ea typeface="ＭＳ Ｐゴシック" charset="-128"/>
              </a:rPr>
              <a:t>s a specific unique ability unrelated to EF </a:t>
            </a:r>
            <a:r>
              <a:rPr lang="en-US" altLang="ja-JP" sz="2300">
                <a:ea typeface="ＭＳ Ｐゴシック" charset="-128"/>
              </a:rPr>
              <a:t>(Geraci et al., 2010; Muller et al., 2010)</a:t>
            </a:r>
          </a:p>
          <a:p>
            <a:pPr>
              <a:buFont typeface="Wingdings" charset="2"/>
              <a:buChar char="n"/>
              <a:defRPr/>
            </a:pPr>
            <a:r>
              <a:rPr lang="en-US" altLang="en-US">
                <a:ea typeface="ＭＳ Ｐゴシック" charset="-128"/>
              </a:rPr>
              <a:t>  IQ &amp;  TOM;   IQ &amp;    TOM Intellectual and TOM are dissociated</a:t>
            </a: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p:txBody>
      </p:sp>
      <p:sp>
        <p:nvSpPr>
          <p:cNvPr id="36868" name="Up Arrow 3">
            <a:extLst>
              <a:ext uri="{FF2B5EF4-FFF2-40B4-BE49-F238E27FC236}">
                <a16:creationId xmlns:a16="http://schemas.microsoft.com/office/drawing/2014/main" id="{E77EC402-9893-45EA-9DBC-6474D0459783}"/>
              </a:ext>
            </a:extLst>
          </p:cNvPr>
          <p:cNvSpPr>
            <a:spLocks noChangeArrowheads="1"/>
          </p:cNvSpPr>
          <p:nvPr/>
        </p:nvSpPr>
        <p:spPr bwMode="auto">
          <a:xfrm>
            <a:off x="838200" y="4419600"/>
            <a:ext cx="152400" cy="457200"/>
          </a:xfrm>
          <a:prstGeom prst="up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69" name="Down Arrow 4">
            <a:extLst>
              <a:ext uri="{FF2B5EF4-FFF2-40B4-BE49-F238E27FC236}">
                <a16:creationId xmlns:a16="http://schemas.microsoft.com/office/drawing/2014/main" id="{2AF580FE-90F6-4C14-B422-4593E36D2BEA}"/>
              </a:ext>
            </a:extLst>
          </p:cNvPr>
          <p:cNvSpPr>
            <a:spLocks noChangeArrowheads="1"/>
          </p:cNvSpPr>
          <p:nvPr/>
        </p:nvSpPr>
        <p:spPr bwMode="auto">
          <a:xfrm>
            <a:off x="2057400" y="4495800"/>
            <a:ext cx="152400" cy="457200"/>
          </a:xfrm>
          <a:prstGeom prst="down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70" name="Down Arrow 5">
            <a:extLst>
              <a:ext uri="{FF2B5EF4-FFF2-40B4-BE49-F238E27FC236}">
                <a16:creationId xmlns:a16="http://schemas.microsoft.com/office/drawing/2014/main" id="{F53E2F4A-2D98-4661-86C6-6C900DFA98A2}"/>
              </a:ext>
            </a:extLst>
          </p:cNvPr>
          <p:cNvSpPr>
            <a:spLocks noChangeArrowheads="1"/>
          </p:cNvSpPr>
          <p:nvPr/>
        </p:nvSpPr>
        <p:spPr bwMode="auto">
          <a:xfrm>
            <a:off x="3276600" y="4495800"/>
            <a:ext cx="192088" cy="492125"/>
          </a:xfrm>
          <a:prstGeom prst="downArrow">
            <a:avLst>
              <a:gd name="adj1" fmla="val 50000"/>
              <a:gd name="adj2" fmla="val 5016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71" name="Up Arrow 6">
            <a:extLst>
              <a:ext uri="{FF2B5EF4-FFF2-40B4-BE49-F238E27FC236}">
                <a16:creationId xmlns:a16="http://schemas.microsoft.com/office/drawing/2014/main" id="{BDE7AAFA-4BEA-485C-9143-50E200EACFC5}"/>
              </a:ext>
            </a:extLst>
          </p:cNvPr>
          <p:cNvSpPr>
            <a:spLocks noChangeArrowheads="1"/>
          </p:cNvSpPr>
          <p:nvPr/>
        </p:nvSpPr>
        <p:spPr bwMode="auto">
          <a:xfrm>
            <a:off x="4572000" y="4495800"/>
            <a:ext cx="304800" cy="457200"/>
          </a:xfrm>
          <a:prstGeom prst="upArrow">
            <a:avLst>
              <a:gd name="adj1" fmla="val 19972"/>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30E0-0210-4A08-AE3D-64E0B8A6CB83}"/>
              </a:ext>
            </a:extLst>
          </p:cNvPr>
          <p:cNvSpPr>
            <a:spLocks noGrp="1"/>
          </p:cNvSpPr>
          <p:nvPr>
            <p:ph type="title"/>
          </p:nvPr>
        </p:nvSpPr>
        <p:spPr>
          <a:xfrm>
            <a:off x="457200" y="381000"/>
            <a:ext cx="8229600" cy="914400"/>
          </a:xfrm>
        </p:spPr>
        <p:txBody>
          <a:bodyPr/>
          <a:lstStyle/>
          <a:p>
            <a:pPr>
              <a:defRPr/>
            </a:pPr>
            <a:r>
              <a:rPr lang="en-US" sz="3600" b="1" dirty="0">
                <a:ea typeface="ＭＳ Ｐゴシック" charset="-128"/>
              </a:rPr>
              <a:t>Our  Assessment Model</a:t>
            </a:r>
          </a:p>
        </p:txBody>
      </p:sp>
      <p:sp>
        <p:nvSpPr>
          <p:cNvPr id="3" name="Content Placeholder 2">
            <a:extLst>
              <a:ext uri="{FF2B5EF4-FFF2-40B4-BE49-F238E27FC236}">
                <a16:creationId xmlns:a16="http://schemas.microsoft.com/office/drawing/2014/main" id="{07C7678B-282B-455B-9400-CFCFC425F839}"/>
              </a:ext>
            </a:extLst>
          </p:cNvPr>
          <p:cNvSpPr>
            <a:spLocks noGrp="1"/>
          </p:cNvSpPr>
          <p:nvPr>
            <p:ph idx="1"/>
          </p:nvPr>
        </p:nvSpPr>
        <p:spPr>
          <a:xfrm>
            <a:off x="427038" y="1295400"/>
            <a:ext cx="8229600" cy="5410200"/>
          </a:xfrm>
        </p:spPr>
        <p:txBody>
          <a:bodyPr/>
          <a:lstStyle/>
          <a:p>
            <a:pPr>
              <a:buFont typeface="Wingdings" charset="2"/>
              <a:buChar char="n"/>
              <a:defRPr/>
            </a:pPr>
            <a:r>
              <a:rPr lang="en-CA" dirty="0">
                <a:effectLst/>
                <a:ea typeface="ＭＳ Ｐゴシック" charset="-128"/>
              </a:rPr>
              <a:t>Collaborative Contextualized Hypothesis Testing (Coelho et al., 2005; Feeney &amp; Ylvisaker, 2008).</a:t>
            </a:r>
          </a:p>
          <a:p>
            <a:pPr marL="0" indent="0">
              <a:buFont typeface="Wingdings" charset="2"/>
              <a:buNone/>
              <a:defRPr/>
            </a:pPr>
            <a:r>
              <a:rPr lang="en-CA" dirty="0">
                <a:effectLst/>
                <a:ea typeface="ＭＳ Ｐゴシック" charset="-128"/>
              </a:rPr>
              <a:t>Begin by identifying social communication concerns: Do we know the current obstacle(s)? If not:</a:t>
            </a:r>
          </a:p>
          <a:p>
            <a:pPr marL="914400" lvl="1" indent="-514350">
              <a:buFont typeface="+mj-lt"/>
              <a:buAutoNum type="arabicPeriod"/>
              <a:defRPr/>
            </a:pPr>
            <a:r>
              <a:rPr lang="en-CA" dirty="0">
                <a:effectLst/>
                <a:ea typeface="ＭＳ Ｐゴシック" charset="-128"/>
              </a:rPr>
              <a:t>Generate hypotheses for factors contributing to social communication problem</a:t>
            </a:r>
          </a:p>
          <a:p>
            <a:pPr marL="914400" lvl="1" indent="-514350">
              <a:buFont typeface="+mj-lt"/>
              <a:buAutoNum type="arabicPeriod"/>
              <a:defRPr/>
            </a:pPr>
            <a:r>
              <a:rPr lang="en-CA" dirty="0">
                <a:effectLst/>
                <a:ea typeface="ＭＳ Ｐゴシック" charset="-128"/>
              </a:rPr>
              <a:t>Test Hypotheses and Select Treatment</a:t>
            </a:r>
          </a:p>
          <a:p>
            <a:pPr marL="914400" lvl="1" indent="-514350">
              <a:buFont typeface="+mj-lt"/>
              <a:buAutoNum type="arabicPeriod"/>
              <a:defRPr/>
            </a:pPr>
            <a:r>
              <a:rPr lang="en-CA" dirty="0">
                <a:effectLst/>
                <a:ea typeface="ＭＳ Ｐゴシック" charset="-128"/>
              </a:rPr>
              <a:t>Monitor</a:t>
            </a:r>
          </a:p>
          <a:p>
            <a:pPr>
              <a:buFont typeface="Wingdings" charset="2"/>
              <a:buChar char="n"/>
              <a:defRPr/>
            </a:pPr>
            <a:endParaRPr lang="en-US" dirty="0">
              <a:ea typeface="ＭＳ Ｐゴシック"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a:extLst>
              <a:ext uri="{FF2B5EF4-FFF2-40B4-BE49-F238E27FC236}">
                <a16:creationId xmlns:a16="http://schemas.microsoft.com/office/drawing/2014/main" id="{08064D01-C528-498F-AE9C-14317ABF7FBA}"/>
              </a:ext>
            </a:extLst>
          </p:cNvPr>
          <p:cNvSpPr>
            <a:spLocks noChangeArrowheads="1"/>
          </p:cNvSpPr>
          <p:nvPr/>
        </p:nvSpPr>
        <p:spPr bwMode="auto">
          <a:xfrm>
            <a:off x="0" y="-857250"/>
            <a:ext cx="102981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400" b="1" i="1" u="sng"/>
              <a:t>Figure 1</a:t>
            </a:r>
            <a:endParaRPr lang="en-US" altLang="en-US" sz="2400"/>
          </a:p>
          <a:p>
            <a:pPr>
              <a:spcBef>
                <a:spcPct val="0"/>
              </a:spcBef>
              <a:buClrTx/>
              <a:buSzTx/>
              <a:buFontTx/>
              <a:buNone/>
            </a:pPr>
            <a:endParaRPr lang="en-US" altLang="en-US" sz="2400"/>
          </a:p>
        </p:txBody>
      </p:sp>
      <p:grpSp>
        <p:nvGrpSpPr>
          <p:cNvPr id="43011" name="Group 3">
            <a:extLst>
              <a:ext uri="{FF2B5EF4-FFF2-40B4-BE49-F238E27FC236}">
                <a16:creationId xmlns:a16="http://schemas.microsoft.com/office/drawing/2014/main" id="{0895A19A-71A7-40B5-9575-B9325100BBFE}"/>
              </a:ext>
            </a:extLst>
          </p:cNvPr>
          <p:cNvGrpSpPr>
            <a:grpSpLocks/>
          </p:cNvGrpSpPr>
          <p:nvPr/>
        </p:nvGrpSpPr>
        <p:grpSpPr bwMode="auto">
          <a:xfrm>
            <a:off x="590550" y="304800"/>
            <a:ext cx="7562850" cy="6553200"/>
            <a:chOff x="0" y="0"/>
            <a:chExt cx="6715125" cy="6153150"/>
          </a:xfrm>
        </p:grpSpPr>
        <p:sp>
          <p:nvSpPr>
            <p:cNvPr id="5" name="Rectangle 4">
              <a:extLst>
                <a:ext uri="{FF2B5EF4-FFF2-40B4-BE49-F238E27FC236}">
                  <a16:creationId xmlns:a16="http://schemas.microsoft.com/office/drawing/2014/main" id="{2549B29E-A9E2-45EA-90ED-E5E5CF127720}"/>
                </a:ext>
              </a:extLst>
            </p:cNvPr>
            <p:cNvSpPr>
              <a:spLocks noChangeArrowheads="1"/>
            </p:cNvSpPr>
            <p:nvPr/>
          </p:nvSpPr>
          <p:spPr bwMode="auto">
            <a:xfrm>
              <a:off x="762570" y="0"/>
              <a:ext cx="5189985" cy="345817"/>
            </a:xfrm>
            <a:prstGeom prst="rect">
              <a:avLst/>
            </a:prstGeom>
            <a:solidFill>
              <a:srgbClr val="2D5C8A"/>
            </a:solidFill>
            <a:ln w="38100">
              <a:solidFill>
                <a:schemeClr val="tx1"/>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lgn="ctr">
                <a:defRPr/>
              </a:pPr>
              <a:r>
                <a:rPr lang="en-US" altLang="en-US" sz="1400" b="1">
                  <a:solidFill>
                    <a:srgbClr val="FFFFFF"/>
                  </a:solidFill>
                  <a:ea typeface="Calibri" panose="020F0502020204030204" pitchFamily="34" charset="0"/>
                  <a:cs typeface="Times New Roman" panose="02020603050405020304" pitchFamily="18" charset="0"/>
                </a:rPr>
                <a:t>Initial Evaluation</a:t>
              </a:r>
              <a:endParaRPr lang="en-US" altLang="en-US" sz="1200">
                <a:solidFill>
                  <a:srgbClr val="FFFFFF"/>
                </a:solidFill>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0C6390A-7E1D-4627-BB60-452934008EA1}"/>
                </a:ext>
              </a:extLst>
            </p:cNvPr>
            <p:cNvSpPr>
              <a:spLocks noChangeArrowheads="1"/>
            </p:cNvSpPr>
            <p:nvPr/>
          </p:nvSpPr>
          <p:spPr bwMode="auto">
            <a:xfrm>
              <a:off x="762570" y="800447"/>
              <a:ext cx="5189985" cy="2065956"/>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Identify primary area of concern</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Records review</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Collaborative Interview (motivational interviewing)</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Develop and prioritize hypothesized source(s) of concerns</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Select assessments that evaluate functioning in domains of </a:t>
              </a:r>
              <a:r>
                <a:rPr lang="en-US" altLang="en-US" sz="1200">
                  <a:solidFill>
                    <a:srgbClr val="000000"/>
                  </a:solidFill>
                  <a:ea typeface="Calibri" panose="020F0502020204030204" pitchFamily="34" charset="0"/>
                  <a:cs typeface="Times New Roman" panose="02020603050405020304" pitchFamily="18" charset="0"/>
                </a:rPr>
                <a:t>concern (see Table 1)</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Consider information best gained by using (i) performance based measurements, (ii) clinician reported measures, and (iii) patient-reported measures. (See Table 2)</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a:solidFill>
                    <a:srgbClr val="000000"/>
                  </a:solidFill>
                  <a:ea typeface="Calibri" panose="020F0502020204030204" pitchFamily="34" charset="0"/>
                  <a:cs typeface="Times New Roman" panose="02020603050405020304" pitchFamily="18" charset="0"/>
                </a:rPr>
                <a:t>Administer assessments until hypotheses are adequately answered</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A3F28E1D-7856-490E-BFF6-B16FB95D446C}"/>
                </a:ext>
              </a:extLst>
            </p:cNvPr>
            <p:cNvSpPr>
              <a:spLocks noChangeArrowheads="1"/>
            </p:cNvSpPr>
            <p:nvPr/>
          </p:nvSpPr>
          <p:spPr bwMode="auto">
            <a:xfrm>
              <a:off x="762570" y="3286748"/>
              <a:ext cx="5189985" cy="1837895"/>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Collaboratively decide on intervention target and approach</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Use goal attainment scaling to set levels of progress or other patient-centered goal planning</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Generate measurement plan to determine who, when and how functional social communication goal will be measured</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If working on impairment-based goals (e.g., attention, social cognition) may also select impairment based outcome measures in addition to functional social communication goal</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8" name="Down Arrow 7">
              <a:extLst>
                <a:ext uri="{FF2B5EF4-FFF2-40B4-BE49-F238E27FC236}">
                  <a16:creationId xmlns:a16="http://schemas.microsoft.com/office/drawing/2014/main" id="{452BC8E1-E841-4551-8B64-305C49972521}"/>
                </a:ext>
              </a:extLst>
            </p:cNvPr>
            <p:cNvSpPr/>
            <p:nvPr/>
          </p:nvSpPr>
          <p:spPr>
            <a:xfrm>
              <a:off x="3077061" y="323458"/>
              <a:ext cx="446829" cy="369666"/>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sp>
          <p:nvSpPr>
            <p:cNvPr id="9" name="Down Arrow 8">
              <a:extLst>
                <a:ext uri="{FF2B5EF4-FFF2-40B4-BE49-F238E27FC236}">
                  <a16:creationId xmlns:a16="http://schemas.microsoft.com/office/drawing/2014/main" id="{C65DA6E5-AFF2-4130-9EBD-A91B3E9934AC}"/>
                </a:ext>
              </a:extLst>
            </p:cNvPr>
            <p:cNvSpPr>
              <a:spLocks noChangeArrowheads="1"/>
            </p:cNvSpPr>
            <p:nvPr/>
          </p:nvSpPr>
          <p:spPr bwMode="auto">
            <a:xfrm>
              <a:off x="3077061" y="2866402"/>
              <a:ext cx="446829" cy="369666"/>
            </a:xfrm>
            <a:prstGeom prst="downArrow">
              <a:avLst>
                <a:gd name="adj1" fmla="val 50000"/>
                <a:gd name="adj2" fmla="val 50000"/>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defRPr/>
              </a:pPr>
              <a:endParaRPr lang="en-US" altLang="en-US">
                <a:solidFill>
                  <a:srgbClr val="003366"/>
                </a:solidFill>
              </a:endParaRPr>
            </a:p>
          </p:txBody>
        </p:sp>
        <p:sp>
          <p:nvSpPr>
            <p:cNvPr id="10" name="Rectangle 9">
              <a:extLst>
                <a:ext uri="{FF2B5EF4-FFF2-40B4-BE49-F238E27FC236}">
                  <a16:creationId xmlns:a16="http://schemas.microsoft.com/office/drawing/2014/main" id="{AC2A0A1B-900E-4046-92D0-AC085550773C}"/>
                </a:ext>
              </a:extLst>
            </p:cNvPr>
            <p:cNvSpPr>
              <a:spLocks noChangeArrowheads="1"/>
            </p:cNvSpPr>
            <p:nvPr/>
          </p:nvSpPr>
          <p:spPr bwMode="auto">
            <a:xfrm>
              <a:off x="762570" y="5276684"/>
              <a:ext cx="5189985" cy="876466"/>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Implement Treatment</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Monitor Progress</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11" name="Curved Right Arrow 10">
              <a:extLst>
                <a:ext uri="{FF2B5EF4-FFF2-40B4-BE49-F238E27FC236}">
                  <a16:creationId xmlns:a16="http://schemas.microsoft.com/office/drawing/2014/main" id="{559E54BB-1004-4105-9B23-C8C386A6D23E}"/>
                </a:ext>
              </a:extLst>
            </p:cNvPr>
            <p:cNvSpPr/>
            <p:nvPr/>
          </p:nvSpPr>
          <p:spPr>
            <a:xfrm flipV="1">
              <a:off x="0" y="4085704"/>
              <a:ext cx="762570" cy="152487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sp>
          <p:nvSpPr>
            <p:cNvPr id="12" name="Curved Right Arrow 11">
              <a:extLst>
                <a:ext uri="{FF2B5EF4-FFF2-40B4-BE49-F238E27FC236}">
                  <a16:creationId xmlns:a16="http://schemas.microsoft.com/office/drawing/2014/main" id="{D5BA1EAD-E9A9-4BF7-A7CF-8D2465EE3392}"/>
                </a:ext>
              </a:extLst>
            </p:cNvPr>
            <p:cNvSpPr/>
            <p:nvPr/>
          </p:nvSpPr>
          <p:spPr>
            <a:xfrm flipH="1">
              <a:off x="5952556" y="4124459"/>
              <a:ext cx="762569" cy="152338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grpSp>
      <p:sp>
        <p:nvSpPr>
          <p:cNvPr id="43012" name="Rectangle 15">
            <a:extLst>
              <a:ext uri="{FF2B5EF4-FFF2-40B4-BE49-F238E27FC236}">
                <a16:creationId xmlns:a16="http://schemas.microsoft.com/office/drawing/2014/main" id="{B638A1E1-5F26-4E3E-A900-A46B07AD338C}"/>
              </a:ext>
            </a:extLst>
          </p:cNvPr>
          <p:cNvSpPr>
            <a:spLocks noChangeArrowheads="1"/>
          </p:cNvSpPr>
          <p:nvPr/>
        </p:nvSpPr>
        <p:spPr bwMode="auto">
          <a:xfrm>
            <a:off x="0" y="-1139825"/>
            <a:ext cx="102981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2400"/>
          </a:p>
          <a:p>
            <a:pPr>
              <a:spcBef>
                <a:spcPct val="0"/>
              </a:spcBef>
              <a:buClrTx/>
              <a:buSzTx/>
              <a:buFontTx/>
              <a:buNone/>
            </a:pPr>
            <a:br>
              <a:rPr lang="en-US" altLang="en-US" sz="2400"/>
            </a:br>
            <a:endParaRPr lang="en-US" altLang="en-US" sz="2400"/>
          </a:p>
          <a:p>
            <a:pPr>
              <a:spcBef>
                <a:spcPct val="0"/>
              </a:spcBef>
              <a:buClrTx/>
              <a:buSzTx/>
              <a:buFontTx/>
              <a:buNone/>
            </a:pPr>
            <a:r>
              <a:rPr lang="en-US" altLang="en-US" sz="2400"/>
              <a:t>    </a:t>
            </a:r>
          </a:p>
          <a:p>
            <a:pPr>
              <a:spcBef>
                <a:spcPct val="0"/>
              </a:spcBef>
              <a:buClrTx/>
              <a:buSzTx/>
              <a:buFontTx/>
              <a:buNone/>
            </a:pPr>
            <a:r>
              <a:rPr lang="en-US" altLang="en-US" sz="2400"/>
              <a:t>                                                                   </a:t>
            </a:r>
          </a:p>
          <a:p>
            <a:pPr>
              <a:spcBef>
                <a:spcPct val="0"/>
              </a:spcBef>
              <a:buClrTx/>
              <a:buSzTx/>
              <a:buFontTx/>
              <a:buNone/>
            </a:pPr>
            <a:r>
              <a:rPr lang="en-US" altLang="en-US" sz="240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20B-7D20-48FF-88F3-8065F94BF234}"/>
              </a:ext>
            </a:extLst>
          </p:cNvPr>
          <p:cNvSpPr>
            <a:spLocks noGrp="1"/>
          </p:cNvSpPr>
          <p:nvPr>
            <p:ph type="title"/>
          </p:nvPr>
        </p:nvSpPr>
        <p:spPr/>
        <p:txBody>
          <a:bodyPr/>
          <a:lstStyle/>
          <a:p>
            <a:pPr>
              <a:defRPr/>
            </a:pPr>
            <a:r>
              <a:rPr lang="en-US" dirty="0">
                <a:ea typeface="ＭＳ Ｐゴシック" charset="-128"/>
              </a:rPr>
              <a:t>A Clinician’s View Drives Practice</a:t>
            </a:r>
          </a:p>
        </p:txBody>
      </p:sp>
      <p:sp>
        <p:nvSpPr>
          <p:cNvPr id="3" name="Content Placeholder 2">
            <a:extLst>
              <a:ext uri="{FF2B5EF4-FFF2-40B4-BE49-F238E27FC236}">
                <a16:creationId xmlns:a16="http://schemas.microsoft.com/office/drawing/2014/main" id="{629D9BAE-9526-40E9-A560-1FE73D4A95CF}"/>
              </a:ext>
            </a:extLst>
          </p:cNvPr>
          <p:cNvSpPr>
            <a:spLocks noGrp="1"/>
          </p:cNvSpPr>
          <p:nvPr>
            <p:ph idx="1"/>
          </p:nvPr>
        </p:nvSpPr>
        <p:spPr>
          <a:xfrm>
            <a:off x="457200" y="1590675"/>
            <a:ext cx="8229600" cy="4876800"/>
          </a:xfrm>
        </p:spPr>
        <p:txBody>
          <a:bodyPr/>
          <a:lstStyle/>
          <a:p>
            <a:pPr>
              <a:buFont typeface="Wingdings" charset="2"/>
              <a:buChar char="n"/>
              <a:defRPr/>
            </a:pPr>
            <a:r>
              <a:rPr lang="en-US" dirty="0">
                <a:ea typeface="ＭＳ Ｐゴシック" charset="-128"/>
              </a:rPr>
              <a:t>A linguistic lens may result in use of a discourse measure as an assessment cornerstone</a:t>
            </a:r>
          </a:p>
          <a:p>
            <a:pPr>
              <a:buFont typeface="Wingdings" charset="2"/>
              <a:buChar char="n"/>
              <a:defRPr/>
            </a:pPr>
            <a:r>
              <a:rPr lang="en-US" dirty="0">
                <a:ea typeface="ＭＳ Ｐゴシック" charset="-128"/>
              </a:rPr>
              <a:t>A cognitive lens may result in use of a measure of social cognition</a:t>
            </a:r>
          </a:p>
          <a:p>
            <a:pPr>
              <a:buFont typeface="Wingdings" charset="2"/>
              <a:buChar char="n"/>
              <a:defRPr/>
            </a:pPr>
            <a:r>
              <a:rPr lang="en-US" dirty="0">
                <a:ea typeface="ＭＳ Ｐゴシック" charset="-128"/>
              </a:rPr>
              <a:t>Both may identify deficiencies and lead to different treatments</a:t>
            </a:r>
          </a:p>
          <a:p>
            <a:pPr>
              <a:buFont typeface="Wingdings" charset="2"/>
              <a:buChar char="n"/>
              <a:defRPr/>
            </a:pPr>
            <a:r>
              <a:rPr lang="en-US" dirty="0">
                <a:ea typeface="ＭＳ Ｐゴシック" charset="-128"/>
              </a:rPr>
              <a:t>It’s important to work from an overarching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E8FC32A6-FDC3-4443-954C-45B50245C4EB}"/>
              </a:ext>
            </a:extLst>
          </p:cNvPr>
          <p:cNvSpPr>
            <a:spLocks noGrp="1" noChangeArrowheads="1"/>
          </p:cNvSpPr>
          <p:nvPr>
            <p:ph type="title"/>
          </p:nvPr>
        </p:nvSpPr>
        <p:spPr/>
        <p:txBody>
          <a:bodyPr/>
          <a:lstStyle/>
          <a:p>
            <a:pPr>
              <a:defRPr/>
            </a:pPr>
            <a:r>
              <a:rPr lang="en-US" altLang="en-US" dirty="0">
                <a:ea typeface="ＭＳ Ｐゴシック" charset="-128"/>
              </a:rPr>
              <a:t>Assessment Classification</a:t>
            </a:r>
          </a:p>
        </p:txBody>
      </p:sp>
      <p:sp>
        <p:nvSpPr>
          <p:cNvPr id="57346" name="Content Placeholder 2">
            <a:extLst>
              <a:ext uri="{FF2B5EF4-FFF2-40B4-BE49-F238E27FC236}">
                <a16:creationId xmlns:a16="http://schemas.microsoft.com/office/drawing/2014/main" id="{3B809AEA-CB03-42AD-AFCE-A7E9934601B2}"/>
              </a:ext>
            </a:extLst>
          </p:cNvPr>
          <p:cNvSpPr>
            <a:spLocks noGrp="1" noChangeArrowheads="1"/>
          </p:cNvSpPr>
          <p:nvPr>
            <p:ph idx="1"/>
          </p:nvPr>
        </p:nvSpPr>
        <p:spPr>
          <a:xfrm>
            <a:off x="457200" y="1590675"/>
            <a:ext cx="8229600" cy="4876800"/>
          </a:xfrm>
        </p:spPr>
        <p:txBody>
          <a:bodyPr/>
          <a:lstStyle/>
          <a:p>
            <a:pPr>
              <a:defRPr/>
            </a:pPr>
            <a:r>
              <a:rPr lang="en-US" altLang="en-US" sz="2400" dirty="0">
                <a:solidFill>
                  <a:srgbClr val="FFFF00"/>
                </a:solidFill>
                <a:ea typeface="ＭＳ Ｐゴシック" charset="-128"/>
              </a:rPr>
              <a:t>Self- and other-report measures</a:t>
            </a:r>
          </a:p>
          <a:p>
            <a:pPr>
              <a:defRPr/>
            </a:pPr>
            <a:r>
              <a:rPr lang="en-US" altLang="en-US" sz="2400" dirty="0">
                <a:solidFill>
                  <a:srgbClr val="FFFF00"/>
                </a:solidFill>
                <a:ea typeface="ＭＳ Ｐゴシック" charset="-128"/>
              </a:rPr>
              <a:t>Performance-based measures</a:t>
            </a:r>
          </a:p>
          <a:p>
            <a:pPr lvl="1">
              <a:defRPr/>
            </a:pPr>
            <a:r>
              <a:rPr lang="en-US" altLang="en-US" sz="2400" dirty="0">
                <a:solidFill>
                  <a:schemeClr val="tx2"/>
                </a:solidFill>
                <a:ea typeface="ＭＳ Ｐゴシック" charset="-128"/>
              </a:rPr>
              <a:t>Social problem solving</a:t>
            </a:r>
          </a:p>
          <a:p>
            <a:pPr lvl="1">
              <a:defRPr/>
            </a:pPr>
            <a:r>
              <a:rPr lang="en-US" altLang="en-US" sz="2400" dirty="0">
                <a:solidFill>
                  <a:schemeClr val="tx2"/>
                </a:solidFill>
                <a:ea typeface="ＭＳ Ｐゴシック" charset="-128"/>
              </a:rPr>
              <a:t>Functional task-based</a:t>
            </a:r>
          </a:p>
          <a:p>
            <a:pPr lvl="1">
              <a:defRPr/>
            </a:pPr>
            <a:r>
              <a:rPr lang="en-US" altLang="en-US" sz="2400" dirty="0">
                <a:solidFill>
                  <a:schemeClr val="tx2"/>
                </a:solidFill>
                <a:ea typeface="ＭＳ Ｐゴシック" charset="-128"/>
              </a:rPr>
              <a:t>Emotion perception tests</a:t>
            </a:r>
          </a:p>
          <a:p>
            <a:pPr lvl="1">
              <a:defRPr/>
            </a:pPr>
            <a:r>
              <a:rPr lang="en-US" altLang="en-US" sz="2400" dirty="0">
                <a:solidFill>
                  <a:schemeClr val="tx2"/>
                </a:solidFill>
                <a:ea typeface="ＭＳ Ｐゴシック" charset="-128"/>
              </a:rPr>
              <a:t>Social cognition tests</a:t>
            </a:r>
          </a:p>
          <a:p>
            <a:pPr lvl="1">
              <a:defRPr/>
            </a:pPr>
            <a:r>
              <a:rPr lang="en-US" altLang="en-US" sz="2400" dirty="0">
                <a:solidFill>
                  <a:schemeClr val="tx2"/>
                </a:solidFill>
                <a:ea typeface="ＭＳ Ｐゴシック" charset="-128"/>
              </a:rPr>
              <a:t>Discourse analysis</a:t>
            </a:r>
          </a:p>
          <a:p>
            <a:pPr>
              <a:defRPr/>
            </a:pPr>
            <a:r>
              <a:rPr lang="en-US" altLang="en-US" sz="2400" dirty="0">
                <a:solidFill>
                  <a:srgbClr val="FFFF00"/>
                </a:solidFill>
                <a:ea typeface="ＭＳ Ｐゴシック" charset="-128"/>
              </a:rPr>
              <a:t>Clinician-reported measures</a:t>
            </a:r>
          </a:p>
          <a:p>
            <a:pPr lvl="1">
              <a:defRPr/>
            </a:pPr>
            <a:r>
              <a:rPr lang="en-US" altLang="en-US" sz="2400" dirty="0">
                <a:solidFill>
                  <a:schemeClr val="tx2"/>
                </a:solidFill>
                <a:ea typeface="ＭＳ Ｐゴシック" charset="-128"/>
              </a:rPr>
              <a:t>Behavioral rating scales, checklists</a:t>
            </a:r>
          </a:p>
          <a:p>
            <a:pPr lvl="1">
              <a:defRPr/>
            </a:pPr>
            <a:r>
              <a:rPr lang="en-US" altLang="en-US" sz="2400" dirty="0">
                <a:solidFill>
                  <a:schemeClr val="tx2"/>
                </a:solidFill>
                <a:ea typeface="ＭＳ Ｐゴシック" charset="-128"/>
              </a:rPr>
              <a:t>Pragmatic rating scales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EF53537A-7C4D-4886-A1FE-58B3025E3A4B}"/>
              </a:ext>
            </a:extLst>
          </p:cNvPr>
          <p:cNvSpPr>
            <a:spLocks noGrp="1" noChangeArrowheads="1"/>
          </p:cNvSpPr>
          <p:nvPr>
            <p:ph type="title"/>
          </p:nvPr>
        </p:nvSpPr>
        <p:spPr/>
        <p:txBody>
          <a:bodyPr/>
          <a:lstStyle/>
          <a:p>
            <a:pPr>
              <a:defRPr/>
            </a:pPr>
            <a:r>
              <a:rPr lang="en-US" altLang="en-US" dirty="0">
                <a:ea typeface="ＭＳ Ｐゴシック" charset="-128"/>
              </a:rPr>
              <a:t>Self- and Other- Report Questionnaires</a:t>
            </a:r>
          </a:p>
        </p:txBody>
      </p:sp>
      <p:sp>
        <p:nvSpPr>
          <p:cNvPr id="58370" name="Content Placeholder 2">
            <a:extLst>
              <a:ext uri="{FF2B5EF4-FFF2-40B4-BE49-F238E27FC236}">
                <a16:creationId xmlns:a16="http://schemas.microsoft.com/office/drawing/2014/main" id="{A40533B2-F5AC-44B4-B061-154359836583}"/>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La Trobe Communication Questionnaire (LCQ) </a:t>
            </a:r>
          </a:p>
          <a:p>
            <a:pPr lvl="1">
              <a:defRPr/>
            </a:pPr>
            <a:r>
              <a:rPr lang="en-US" altLang="en-US" dirty="0">
                <a:solidFill>
                  <a:schemeClr val="tx2"/>
                </a:solidFill>
                <a:ea typeface="ＭＳ Ｐゴシック" charset="-128"/>
              </a:rPr>
              <a:t>30-item self-and other questionnaire</a:t>
            </a:r>
          </a:p>
          <a:p>
            <a:pPr lvl="1">
              <a:defRPr/>
            </a:pPr>
            <a:r>
              <a:rPr lang="en-US" altLang="en-US" dirty="0">
                <a:solidFill>
                  <a:schemeClr val="tx2"/>
                </a:solidFill>
                <a:ea typeface="ＭＳ Ｐゴシック" charset="-128"/>
              </a:rPr>
              <a:t>Good internal and test-retest reliability </a:t>
            </a:r>
          </a:p>
          <a:p>
            <a:pPr>
              <a:defRPr/>
            </a:pPr>
            <a:r>
              <a:rPr lang="en-US" altLang="en-US" dirty="0">
                <a:solidFill>
                  <a:schemeClr val="tx2"/>
                </a:solidFill>
                <a:ea typeface="ＭＳ Ｐゴシック" charset="-128"/>
              </a:rPr>
              <a:t>The Social Communication Skills Questionnaire (SCSQ)</a:t>
            </a:r>
          </a:p>
          <a:p>
            <a:pPr lvl="1">
              <a:defRPr/>
            </a:pPr>
            <a:r>
              <a:rPr lang="en-US" altLang="en-US" dirty="0">
                <a:solidFill>
                  <a:schemeClr val="tx2"/>
                </a:solidFill>
                <a:ea typeface="ＭＳ Ｐゴシック" charset="-128"/>
              </a:rPr>
              <a:t>Communication and social skills after TBI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42308020-12E6-4AA7-A5FB-AFB6BBAC2CE7}"/>
              </a:ext>
            </a:extLst>
          </p:cNvPr>
          <p:cNvPicPr>
            <a:picLocks noGrp="1" noChangeAspect="1"/>
          </p:cNvPicPr>
          <p:nvPr>
            <p:ph idx="1"/>
          </p:nvPr>
        </p:nvPicPr>
        <p:blipFill rotWithShape="1">
          <a:blip r:embed="rId3"/>
          <a:srcRect r="134" b="1"/>
          <a:stretch/>
        </p:blipFill>
        <p:spPr>
          <a:xfrm>
            <a:off x="15" y="857250"/>
            <a:ext cx="9143985" cy="3296248"/>
          </a:xfrm>
          <a:prstGeom prst="rect">
            <a:avLst/>
          </a:prstGeom>
        </p:spPr>
      </p:pic>
      <p:sp>
        <p:nvSpPr>
          <p:cNvPr id="10" name="Freeform: Shape 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14889" y="4280287"/>
            <a:ext cx="2929112" cy="1720463"/>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280287"/>
            <a:ext cx="6833104" cy="1720463"/>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E0BDC6B-CFC2-43F6-BC98-ABFA324ECA9E}"/>
              </a:ext>
            </a:extLst>
          </p:cNvPr>
          <p:cNvSpPr>
            <a:spLocks noGrp="1"/>
          </p:cNvSpPr>
          <p:nvPr>
            <p:ph type="title"/>
          </p:nvPr>
        </p:nvSpPr>
        <p:spPr>
          <a:xfrm>
            <a:off x="630936" y="4500936"/>
            <a:ext cx="5237126" cy="769826"/>
          </a:xfrm>
        </p:spPr>
        <p:txBody>
          <a:bodyPr vert="horz" lIns="68580" tIns="34290" rIns="68580" bIns="34290" rtlCol="0" anchor="b">
            <a:normAutofit/>
          </a:bodyPr>
          <a:lstStyle/>
          <a:p>
            <a:r>
              <a:rPr lang="en-US" sz="2550">
                <a:solidFill>
                  <a:srgbClr val="FFFFFF"/>
                </a:solidFill>
              </a:rPr>
              <a:t>La Trobe Communication Questionnaire (LCQ)</a:t>
            </a:r>
          </a:p>
        </p:txBody>
      </p:sp>
    </p:spTree>
    <p:extLst>
      <p:ext uri="{BB962C8B-B14F-4D97-AF65-F5344CB8AC3E}">
        <p14:creationId xmlns:p14="http://schemas.microsoft.com/office/powerpoint/2010/main" val="3528938206"/>
      </p:ext>
    </p:extLst>
  </p:cSld>
  <p:clrMapOvr>
    <a:masterClrMapping/>
  </p:clrMapOvr>
  <mc:AlternateContent xmlns:mc="http://schemas.openxmlformats.org/markup-compatibility/2006" xmlns:p14="http://schemas.microsoft.com/office/powerpoint/2010/main">
    <mc:Choice Requires="p14">
      <p:transition spd="slow" p14:dur="2000" advTm="112465"/>
    </mc:Choice>
    <mc:Fallback xmlns="">
      <p:transition spd="slow" advTm="1124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6968B40-D375-42B9-ADAE-DDDB132E1491}"/>
              </a:ext>
            </a:extLst>
          </p:cNvPr>
          <p:cNvSpPr>
            <a:spLocks noGrp="1" noChangeArrowheads="1"/>
          </p:cNvSpPr>
          <p:nvPr>
            <p:ph type="title"/>
          </p:nvPr>
        </p:nvSpPr>
        <p:spPr/>
        <p:txBody>
          <a:bodyPr/>
          <a:lstStyle/>
          <a:p>
            <a:pPr>
              <a:defRPr/>
            </a:pPr>
            <a:r>
              <a:rPr lang="en-US" altLang="en-US" sz="3600" dirty="0">
                <a:ea typeface="ＭＳ Ｐゴシック" charset="-128"/>
              </a:rPr>
              <a:t>La Trobe Communication Questionnaire (Douglas et al, 2000)</a:t>
            </a:r>
          </a:p>
        </p:txBody>
      </p:sp>
      <p:sp>
        <p:nvSpPr>
          <p:cNvPr id="59394" name="Content Placeholder 2">
            <a:extLst>
              <a:ext uri="{FF2B5EF4-FFF2-40B4-BE49-F238E27FC236}">
                <a16:creationId xmlns:a16="http://schemas.microsoft.com/office/drawing/2014/main" id="{0D70F908-E597-4AF3-A80A-6C1352E305E3}"/>
              </a:ext>
            </a:extLst>
          </p:cNvPr>
          <p:cNvSpPr>
            <a:spLocks noGrp="1" noChangeArrowheads="1"/>
          </p:cNvSpPr>
          <p:nvPr>
            <p:ph idx="1"/>
          </p:nvPr>
        </p:nvSpPr>
        <p:spPr>
          <a:xfrm>
            <a:off x="457200" y="2057400"/>
            <a:ext cx="8229600" cy="4525963"/>
          </a:xfrm>
        </p:spPr>
        <p:txBody>
          <a:bodyPr/>
          <a:lstStyle/>
          <a:p>
            <a:pPr>
              <a:defRPr/>
            </a:pPr>
            <a:r>
              <a:rPr lang="en-US" altLang="en-US" sz="2400" dirty="0">
                <a:solidFill>
                  <a:schemeClr val="tx2"/>
                </a:solidFill>
                <a:ea typeface="ＭＳ Ｐゴシック" charset="-128"/>
              </a:rPr>
              <a:t>Developed to measure perceived social communication ability from various sources </a:t>
            </a:r>
          </a:p>
          <a:p>
            <a:pPr>
              <a:defRPr/>
            </a:pPr>
            <a:r>
              <a:rPr lang="en-US" altLang="en-US" sz="2400" dirty="0">
                <a:solidFill>
                  <a:schemeClr val="tx2"/>
                </a:solidFill>
                <a:ea typeface="ＭＳ Ｐゴシック" charset="-128"/>
              </a:rPr>
              <a:t>Most frequently used social communication measure for ABI used by SLPs</a:t>
            </a:r>
          </a:p>
          <a:p>
            <a:pPr>
              <a:defRPr/>
            </a:pPr>
            <a:r>
              <a:rPr lang="en-US" altLang="en-US" sz="2400" dirty="0">
                <a:solidFill>
                  <a:schemeClr val="tx2"/>
                </a:solidFill>
                <a:ea typeface="ＭＳ Ｐゴシック" charset="-128"/>
              </a:rPr>
              <a:t>Psychometrically evaluated with the TBI population with adequate reliability and validity</a:t>
            </a:r>
          </a:p>
          <a:p>
            <a:pPr>
              <a:defRPr/>
            </a:pPr>
            <a:r>
              <a:rPr lang="en-US" altLang="en-US" sz="2400" dirty="0">
                <a:solidFill>
                  <a:schemeClr val="tx2"/>
                </a:solidFill>
                <a:ea typeface="ＭＳ Ｐゴシック" charset="-128"/>
              </a:rPr>
              <a:t>Self-rating form and other-rating form</a:t>
            </a:r>
          </a:p>
          <a:p>
            <a:pPr>
              <a:defRPr/>
            </a:pPr>
            <a:r>
              <a:rPr lang="en-US" altLang="en-US" sz="2400" dirty="0">
                <a:solidFill>
                  <a:schemeClr val="tx2"/>
                </a:solidFill>
                <a:ea typeface="ＭＳ Ｐゴシック" charset="-128"/>
              </a:rPr>
              <a:t>“Change” form can indicate change since injury</a:t>
            </a:r>
          </a:p>
          <a:p>
            <a:pPr>
              <a:defRPr/>
            </a:pPr>
            <a:r>
              <a:rPr lang="en-US" altLang="en-US" sz="2400" dirty="0">
                <a:solidFill>
                  <a:schemeClr val="tx2"/>
                </a:solidFill>
                <a:ea typeface="ＭＳ Ｐゴシック" charset="-128"/>
              </a:rPr>
              <a:t>Download forms and scoring instructions on </a:t>
            </a:r>
            <a:r>
              <a:rPr lang="en-US" altLang="en-US" sz="2400" dirty="0" err="1">
                <a:solidFill>
                  <a:schemeClr val="tx2"/>
                </a:solidFill>
                <a:ea typeface="ＭＳ Ｐゴシック" charset="-128"/>
              </a:rPr>
              <a:t>InfoCDS</a:t>
            </a:r>
            <a:r>
              <a:rPr lang="en-US" altLang="en-US" sz="2400" dirty="0">
                <a:solidFill>
                  <a:schemeClr val="tx2"/>
                </a:solidFill>
                <a:ea typeface="ＭＳ Ｐゴシック" charset="-128"/>
              </a:rPr>
              <a:t> &gt;  </a:t>
            </a:r>
            <a:r>
              <a:rPr lang="en-US" altLang="en-US" sz="2400" dirty="0" err="1">
                <a:solidFill>
                  <a:schemeClr val="tx2"/>
                </a:solidFill>
                <a:ea typeface="ＭＳ Ｐゴシック" charset="-128"/>
              </a:rPr>
              <a:t>BrICC</a:t>
            </a:r>
            <a:r>
              <a:rPr lang="en-US" altLang="en-US" sz="2400" dirty="0">
                <a:solidFill>
                  <a:schemeClr val="tx2"/>
                </a:solidFill>
                <a:ea typeface="ＭＳ Ｐゴシック" charset="-128"/>
              </a:rPr>
              <a:t> &gt; Assessment &gt; Social Communication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ADC3-5809-4EEB-AB39-7BB113A67174}"/>
              </a:ext>
            </a:extLst>
          </p:cNvPr>
          <p:cNvSpPr>
            <a:spLocks noGrp="1"/>
          </p:cNvSpPr>
          <p:nvPr>
            <p:ph type="title"/>
          </p:nvPr>
        </p:nvSpPr>
        <p:spPr/>
        <p:txBody>
          <a:bodyPr/>
          <a:lstStyle/>
          <a:p>
            <a:r>
              <a:rPr lang="en-US" dirty="0"/>
              <a:t>Video Example: Topic to Topic Switching after TBI</a:t>
            </a:r>
          </a:p>
        </p:txBody>
      </p:sp>
      <p:pic>
        <p:nvPicPr>
          <p:cNvPr id="3" name="Online Media 2" title="Topic To Topic Switching Traumatic Brain Injury">
            <a:hlinkClick r:id="" action="ppaction://media"/>
            <a:extLst>
              <a:ext uri="{FF2B5EF4-FFF2-40B4-BE49-F238E27FC236}">
                <a16:creationId xmlns:a16="http://schemas.microsoft.com/office/drawing/2014/main" id="{FE857D12-9D9A-45F9-84F7-0CA4DB03202D}"/>
              </a:ext>
            </a:extLst>
          </p:cNvPr>
          <p:cNvPicPr>
            <a:picLocks noRot="1" noChangeAspect="1"/>
          </p:cNvPicPr>
          <p:nvPr>
            <a:videoFile r:link="rId1"/>
          </p:nvPr>
        </p:nvPicPr>
        <p:blipFill>
          <a:blip r:embed="rId4"/>
          <a:stretch>
            <a:fillRect/>
          </a:stretch>
        </p:blipFill>
        <p:spPr>
          <a:xfrm>
            <a:off x="2146300" y="1983049"/>
            <a:ext cx="5156200" cy="3867150"/>
          </a:xfrm>
          <a:prstGeom prst="rect">
            <a:avLst/>
          </a:prstGeom>
        </p:spPr>
      </p:pic>
      <p:sp>
        <p:nvSpPr>
          <p:cNvPr id="4" name="TextBox 3">
            <a:extLst>
              <a:ext uri="{FF2B5EF4-FFF2-40B4-BE49-F238E27FC236}">
                <a16:creationId xmlns:a16="http://schemas.microsoft.com/office/drawing/2014/main" id="{BD8AA21E-EA13-4EDB-9852-3724D75667DF}"/>
              </a:ext>
            </a:extLst>
          </p:cNvPr>
          <p:cNvSpPr txBox="1"/>
          <p:nvPr/>
        </p:nvSpPr>
        <p:spPr>
          <a:xfrm>
            <a:off x="990600" y="6015335"/>
            <a:ext cx="7467600" cy="923330"/>
          </a:xfrm>
          <a:prstGeom prst="rect">
            <a:avLst/>
          </a:prstGeom>
          <a:noFill/>
        </p:spPr>
        <p:txBody>
          <a:bodyPr wrap="square" rtlCol="0">
            <a:spAutoFit/>
          </a:bodyPr>
          <a:lstStyle/>
          <a:p>
            <a:r>
              <a:rPr lang="en-US" altLang="en-US" dirty="0"/>
              <a:t>https://www.youtube.com/watch?v=aZxGcwHbVrc&amp;list=PLdbdV0gzjUZgaZXRpYqGf-y3Aj9inbZn7</a:t>
            </a:r>
          </a:p>
          <a:p>
            <a:endParaRPr lang="en-US" dirty="0"/>
          </a:p>
        </p:txBody>
      </p:sp>
    </p:spTree>
    <p:extLst>
      <p:ext uri="{BB962C8B-B14F-4D97-AF65-F5344CB8AC3E}">
        <p14:creationId xmlns:p14="http://schemas.microsoft.com/office/powerpoint/2010/main" val="164606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0A235660-0C6A-4246-92F8-D168A96D7DE6}"/>
              </a:ext>
            </a:extLst>
          </p:cNvPr>
          <p:cNvSpPr>
            <a:spLocks noGrp="1" noChangeArrowheads="1"/>
          </p:cNvSpPr>
          <p:nvPr>
            <p:ph type="title"/>
          </p:nvPr>
        </p:nvSpPr>
        <p:spPr>
          <a:xfrm>
            <a:off x="428625" y="0"/>
            <a:ext cx="8229600" cy="1371600"/>
          </a:xfrm>
        </p:spPr>
        <p:txBody>
          <a:bodyPr/>
          <a:lstStyle/>
          <a:p>
            <a:pPr>
              <a:defRPr/>
            </a:pPr>
            <a:r>
              <a:rPr lang="en-US" altLang="en-US" sz="4800" dirty="0">
                <a:ea typeface="ＭＳ Ｐゴシック" charset="-128"/>
              </a:rPr>
              <a:t>Performance Based Measures </a:t>
            </a:r>
          </a:p>
        </p:txBody>
      </p:sp>
      <p:sp>
        <p:nvSpPr>
          <p:cNvPr id="61442" name="Content Placeholder 2">
            <a:extLst>
              <a:ext uri="{FF2B5EF4-FFF2-40B4-BE49-F238E27FC236}">
                <a16:creationId xmlns:a16="http://schemas.microsoft.com/office/drawing/2014/main" id="{E78081F5-D5F5-42F1-A4BA-068CA1B4804B}"/>
              </a:ext>
            </a:extLst>
          </p:cNvPr>
          <p:cNvSpPr>
            <a:spLocks noGrp="1" noChangeArrowheads="1"/>
          </p:cNvSpPr>
          <p:nvPr>
            <p:ph idx="1"/>
          </p:nvPr>
        </p:nvSpPr>
        <p:spPr>
          <a:xfrm>
            <a:off x="400050" y="1200150"/>
            <a:ext cx="8229600" cy="5267325"/>
          </a:xfrm>
        </p:spPr>
        <p:txBody>
          <a:bodyPr/>
          <a:lstStyle/>
          <a:p>
            <a:pPr>
              <a:defRPr/>
            </a:pPr>
            <a:r>
              <a:rPr lang="en-US" altLang="en-US" sz="2000" dirty="0">
                <a:solidFill>
                  <a:schemeClr val="tx2"/>
                </a:solidFill>
                <a:ea typeface="ＭＳ Ｐゴシック" charset="-128"/>
              </a:rPr>
              <a:t>Performance-based </a:t>
            </a:r>
          </a:p>
          <a:p>
            <a:pPr lvl="1">
              <a:defRPr/>
            </a:pPr>
            <a:r>
              <a:rPr lang="en-US" altLang="en-US" sz="2000" dirty="0">
                <a:solidFill>
                  <a:schemeClr val="tx2"/>
                </a:solidFill>
                <a:ea typeface="ＭＳ Ｐゴシック" charset="-128"/>
              </a:rPr>
              <a:t>Social problem solving</a:t>
            </a:r>
          </a:p>
          <a:p>
            <a:pPr lvl="2">
              <a:defRPr/>
            </a:pPr>
            <a:r>
              <a:rPr lang="en-US" altLang="en-US" sz="2000" dirty="0">
                <a:solidFill>
                  <a:schemeClr val="tx2"/>
                </a:solidFill>
                <a:ea typeface="ＭＳ Ｐゴシック" charset="-128"/>
              </a:rPr>
              <a:t>Assessment of Interpersonal Problem-Solving Skills (AIPSS)</a:t>
            </a:r>
          </a:p>
          <a:p>
            <a:pPr lvl="3">
              <a:defRPr/>
            </a:pPr>
            <a:r>
              <a:rPr lang="en-US" altLang="en-US" dirty="0">
                <a:solidFill>
                  <a:schemeClr val="tx2"/>
                </a:solidFill>
                <a:ea typeface="ＭＳ Ｐゴシック" charset="-128"/>
              </a:rPr>
              <a:t>Video vignettes depict a social problem situation</a:t>
            </a:r>
          </a:p>
          <a:p>
            <a:pPr lvl="1">
              <a:defRPr/>
            </a:pPr>
            <a:r>
              <a:rPr lang="en-US" altLang="en-US" sz="2000" dirty="0">
                <a:solidFill>
                  <a:schemeClr val="tx2"/>
                </a:solidFill>
                <a:ea typeface="ＭＳ Ｐゴシック" charset="-128"/>
              </a:rPr>
              <a:t>Functional task-based</a:t>
            </a:r>
          </a:p>
          <a:p>
            <a:pPr lvl="2">
              <a:defRPr/>
            </a:pPr>
            <a:r>
              <a:rPr lang="en-US" altLang="en-US" sz="2000" b="1" dirty="0">
                <a:solidFill>
                  <a:schemeClr val="tx2"/>
                </a:solidFill>
                <a:ea typeface="ＭＳ Ｐゴシック" charset="-128"/>
              </a:rPr>
              <a:t>Functional Assessment of Verbal Reasoning and Executive Strategies (FAVRES) </a:t>
            </a:r>
            <a:endParaRPr lang="en-US" altLang="en-US" sz="2000" dirty="0">
              <a:solidFill>
                <a:schemeClr val="tx2"/>
              </a:solidFill>
              <a:ea typeface="ＭＳ Ｐゴシック" charset="-128"/>
            </a:endParaRPr>
          </a:p>
          <a:p>
            <a:pPr lvl="1">
              <a:defRPr/>
            </a:pPr>
            <a:r>
              <a:rPr lang="en-US" altLang="en-US" sz="2000" dirty="0">
                <a:solidFill>
                  <a:schemeClr val="tx2"/>
                </a:solidFill>
                <a:ea typeface="ＭＳ Ｐゴシック" charset="-128"/>
              </a:rPr>
              <a:t>Emotion perception tests</a:t>
            </a:r>
          </a:p>
          <a:p>
            <a:pPr lvl="2">
              <a:defRPr/>
            </a:pPr>
            <a:r>
              <a:rPr lang="en-US" altLang="en-US" sz="2000" dirty="0">
                <a:solidFill>
                  <a:schemeClr val="tx2"/>
                </a:solidFill>
                <a:ea typeface="ＭＳ Ｐゴシック" charset="-128"/>
              </a:rPr>
              <a:t>E.g. Florida Affect Battery (FAB)</a:t>
            </a:r>
          </a:p>
          <a:p>
            <a:pPr lvl="1">
              <a:defRPr/>
            </a:pPr>
            <a:r>
              <a:rPr lang="en-US" altLang="en-US" sz="2000" dirty="0">
                <a:solidFill>
                  <a:schemeClr val="tx2"/>
                </a:solidFill>
                <a:ea typeface="ＭＳ Ｐゴシック" charset="-128"/>
              </a:rPr>
              <a:t>Social cognition tests</a:t>
            </a:r>
          </a:p>
          <a:p>
            <a:pPr lvl="2">
              <a:defRPr/>
            </a:pPr>
            <a:r>
              <a:rPr lang="en-US" altLang="en-US" sz="2000" dirty="0">
                <a:solidFill>
                  <a:schemeClr val="tx2"/>
                </a:solidFill>
                <a:ea typeface="ＭＳ Ｐゴシック" charset="-128"/>
              </a:rPr>
              <a:t>The Awareness of Social Inference Test (TASIT)</a:t>
            </a:r>
          </a:p>
          <a:p>
            <a:pPr lvl="3">
              <a:defRPr/>
            </a:pPr>
            <a:r>
              <a:rPr lang="en-US" altLang="en-US" dirty="0">
                <a:solidFill>
                  <a:schemeClr val="tx2"/>
                </a:solidFill>
                <a:ea typeface="ＭＳ Ｐゴシック" charset="-128"/>
              </a:rPr>
              <a:t>Video vignettes </a:t>
            </a:r>
          </a:p>
          <a:p>
            <a:pPr lvl="3">
              <a:defRPr/>
            </a:pPr>
            <a:r>
              <a:rPr lang="en-US" altLang="en-US" dirty="0">
                <a:solidFill>
                  <a:schemeClr val="tx2"/>
                </a:solidFill>
                <a:ea typeface="ＭＳ Ｐゴシック" charset="-128"/>
              </a:rPr>
              <a:t>Name 7 basic emotions </a:t>
            </a:r>
          </a:p>
          <a:p>
            <a:pPr lvl="3">
              <a:defRPr/>
            </a:pPr>
            <a:r>
              <a:rPr lang="en-US" altLang="en-US" dirty="0">
                <a:solidFill>
                  <a:schemeClr val="tx2"/>
                </a:solidFill>
                <a:ea typeface="ＭＳ Ｐゴシック" charset="-128"/>
              </a:rPr>
              <a:t>Interpret sarcasm/sincerity </a:t>
            </a:r>
          </a:p>
          <a:p>
            <a:pPr lvl="3">
              <a:defRPr/>
            </a:pPr>
            <a:endParaRPr lang="en-US" altLang="en-US" dirty="0">
              <a:solidFill>
                <a:schemeClr val="bg1"/>
              </a:solidFill>
              <a:ea typeface="ＭＳ Ｐゴシック" charset="-128"/>
            </a:endParaRPr>
          </a:p>
          <a:p>
            <a:pPr lvl="3">
              <a:defRPr/>
            </a:pPr>
            <a:endParaRPr lang="en-US" altLang="en-US" dirty="0">
              <a:solidFill>
                <a:schemeClr val="bg1"/>
              </a:solidFill>
              <a:ea typeface="ＭＳ Ｐゴシック" charset="-128"/>
            </a:endParaRPr>
          </a:p>
          <a:p>
            <a:pPr>
              <a:defRPr/>
            </a:pPr>
            <a:endParaRPr lang="en-US" altLang="en-US" dirty="0">
              <a:ea typeface="ＭＳ Ｐゴシック"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6221CDCA-9BD3-44EB-87C2-6F637CCDB3FA}"/>
              </a:ext>
            </a:extLst>
          </p:cNvPr>
          <p:cNvSpPr>
            <a:spLocks noGrp="1" noChangeArrowheads="1"/>
          </p:cNvSpPr>
          <p:nvPr>
            <p:ph type="title"/>
          </p:nvPr>
        </p:nvSpPr>
        <p:spPr/>
        <p:txBody>
          <a:bodyPr/>
          <a:lstStyle/>
          <a:p>
            <a:pPr>
              <a:defRPr/>
            </a:pPr>
            <a:r>
              <a:rPr lang="en-US" altLang="en-US" dirty="0">
                <a:ea typeface="ＭＳ Ｐゴシック" charset="-128"/>
              </a:rPr>
              <a:t>Context-bound tasks</a:t>
            </a:r>
          </a:p>
        </p:txBody>
      </p:sp>
      <p:sp>
        <p:nvSpPr>
          <p:cNvPr id="3" name="Content Placeholder 2">
            <a:extLst>
              <a:ext uri="{FF2B5EF4-FFF2-40B4-BE49-F238E27FC236}">
                <a16:creationId xmlns:a16="http://schemas.microsoft.com/office/drawing/2014/main" id="{23E988A4-68F4-412F-924C-0E3C0ED899DF}"/>
              </a:ext>
            </a:extLst>
          </p:cNvPr>
          <p:cNvSpPr>
            <a:spLocks noGrp="1"/>
          </p:cNvSpPr>
          <p:nvPr>
            <p:ph idx="1"/>
          </p:nvPr>
        </p:nvSpPr>
        <p:spPr>
          <a:xfrm>
            <a:off x="481013" y="1773238"/>
            <a:ext cx="8229600" cy="4525962"/>
          </a:xfrm>
        </p:spPr>
        <p:txBody>
          <a:bodyPr>
            <a:normAutofit fontScale="92500" lnSpcReduction="20000"/>
          </a:bodyPr>
          <a:lstStyle/>
          <a:p>
            <a:pPr>
              <a:defRPr/>
            </a:pPr>
            <a:r>
              <a:rPr lang="en-US" dirty="0">
                <a:solidFill>
                  <a:schemeClr val="tx2"/>
                </a:solidFill>
                <a:ea typeface="ＭＳ Ｐゴシック" charset="-128"/>
              </a:rPr>
              <a:t>Observational measure of social disinhibition (Osborne-Crowley, McDonald, &amp; Francis, 2016).</a:t>
            </a:r>
          </a:p>
          <a:p>
            <a:pPr lvl="1">
              <a:defRPr/>
            </a:pPr>
            <a:r>
              <a:rPr lang="en-US" dirty="0">
                <a:solidFill>
                  <a:schemeClr val="tx2"/>
                </a:solidFill>
                <a:ea typeface="ＭＳ Ｐゴシック" charset="-128"/>
              </a:rPr>
              <a:t>9 open ended questions</a:t>
            </a:r>
          </a:p>
          <a:p>
            <a:pPr lvl="1">
              <a:defRPr/>
            </a:pPr>
            <a:r>
              <a:rPr lang="en-US" dirty="0">
                <a:solidFill>
                  <a:schemeClr val="tx2"/>
                </a:solidFill>
                <a:ea typeface="ＭＳ Ｐゴシック" charset="-128"/>
              </a:rPr>
              <a:t>Client can choose how much to disclose</a:t>
            </a:r>
          </a:p>
          <a:p>
            <a:pPr lvl="1">
              <a:defRPr/>
            </a:pPr>
            <a:r>
              <a:rPr lang="en-US" dirty="0">
                <a:solidFill>
                  <a:schemeClr val="tx2"/>
                </a:solidFill>
                <a:ea typeface="ＭＳ Ｐゴシック" charset="-128"/>
              </a:rPr>
              <a:t>Frequency of inappropriate behaviors rated from 1 (never) to 5 (always)</a:t>
            </a:r>
          </a:p>
          <a:p>
            <a:pPr>
              <a:defRPr/>
            </a:pPr>
            <a:r>
              <a:rPr lang="en-US" dirty="0">
                <a:solidFill>
                  <a:schemeClr val="tx2"/>
                </a:solidFill>
                <a:ea typeface="ＭＳ Ｐゴシック" charset="-128"/>
              </a:rPr>
              <a:t>The ‘dice’ game: A new test of pragmatic language skills after closed-head injury (McDonald &amp; Pearce, 1995)</a:t>
            </a:r>
          </a:p>
          <a:p>
            <a:pPr lvl="1">
              <a:defRPr/>
            </a:pPr>
            <a:r>
              <a:rPr lang="en-US" dirty="0">
                <a:solidFill>
                  <a:schemeClr val="tx2"/>
                </a:solidFill>
                <a:ea typeface="ＭＳ Ｐゴシック" charset="-128"/>
              </a:rPr>
              <a:t>Essential/unnecessary information</a:t>
            </a:r>
          </a:p>
          <a:p>
            <a:pPr>
              <a:defRPr/>
            </a:pPr>
            <a:endParaRPr lang="en-US" dirty="0">
              <a:ea typeface="ＭＳ Ｐゴシック"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77D16275-61B3-49AF-9B1A-003638E7C65D}"/>
              </a:ext>
            </a:extLst>
          </p:cNvPr>
          <p:cNvSpPr>
            <a:spLocks noGrp="1" noChangeArrowheads="1"/>
          </p:cNvSpPr>
          <p:nvPr>
            <p:ph type="title"/>
          </p:nvPr>
        </p:nvSpPr>
        <p:spPr/>
        <p:txBody>
          <a:bodyPr/>
          <a:lstStyle/>
          <a:p>
            <a:pPr>
              <a:defRPr/>
            </a:pPr>
            <a:r>
              <a:rPr lang="en-US" altLang="en-US" dirty="0">
                <a:ea typeface="ＭＳ Ｐゴシック" charset="-128"/>
              </a:rPr>
              <a:t>Discourse analysis</a:t>
            </a:r>
          </a:p>
        </p:txBody>
      </p:sp>
      <p:sp>
        <p:nvSpPr>
          <p:cNvPr id="63490" name="Content Placeholder 2">
            <a:extLst>
              <a:ext uri="{FF2B5EF4-FFF2-40B4-BE49-F238E27FC236}">
                <a16:creationId xmlns:a16="http://schemas.microsoft.com/office/drawing/2014/main" id="{A9535A49-7BF0-47C3-A091-49606691012A}"/>
              </a:ext>
            </a:extLst>
          </p:cNvPr>
          <p:cNvSpPr>
            <a:spLocks noGrp="1" noChangeArrowheads="1"/>
          </p:cNvSpPr>
          <p:nvPr>
            <p:ph idx="1"/>
          </p:nvPr>
        </p:nvSpPr>
        <p:spPr/>
        <p:txBody>
          <a:bodyPr/>
          <a:lstStyle/>
          <a:p>
            <a:pPr lvl="1">
              <a:defRPr/>
            </a:pPr>
            <a:r>
              <a:rPr lang="en-US" altLang="en-US" sz="2400" dirty="0">
                <a:solidFill>
                  <a:schemeClr val="tx2"/>
                </a:solidFill>
                <a:ea typeface="ＭＳ Ｐゴシック" charset="-128"/>
              </a:rPr>
              <a:t>Exchange Structure Analysis (ESA) (Sim, Power, &amp;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2013; Bogart,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Power, &amp; Docking, 2012)</a:t>
            </a:r>
          </a:p>
          <a:p>
            <a:pPr lvl="2">
              <a:defRPr/>
            </a:pPr>
            <a:r>
              <a:rPr lang="en-US" altLang="en-US" sz="2000" dirty="0">
                <a:solidFill>
                  <a:schemeClr val="tx2"/>
                </a:solidFill>
                <a:ea typeface="ＭＳ Ｐゴシック" charset="-128"/>
              </a:rPr>
              <a:t>Based on Systemic Functional Linguistics</a:t>
            </a:r>
          </a:p>
          <a:p>
            <a:pPr lvl="2">
              <a:defRPr/>
            </a:pPr>
            <a:r>
              <a:rPr lang="en-US" altLang="en-US" sz="2000" dirty="0">
                <a:solidFill>
                  <a:schemeClr val="tx2"/>
                </a:solidFill>
                <a:ea typeface="ＭＳ Ｐゴシック" charset="-128"/>
              </a:rPr>
              <a:t>Specifies roles of giving and receiving information</a:t>
            </a:r>
          </a:p>
          <a:p>
            <a:pPr lvl="2">
              <a:defRPr/>
            </a:pPr>
            <a:r>
              <a:rPr lang="en-US" altLang="en-US" sz="2000" dirty="0">
                <a:solidFill>
                  <a:schemeClr val="tx2"/>
                </a:solidFill>
                <a:ea typeface="ＭＳ Ｐゴシック" charset="-128"/>
              </a:rPr>
              <a:t>A “move” is a unit of information</a:t>
            </a:r>
          </a:p>
          <a:p>
            <a:pPr lvl="2">
              <a:defRPr/>
            </a:pPr>
            <a:r>
              <a:rPr lang="en-US" altLang="en-US" sz="2000" dirty="0">
                <a:solidFill>
                  <a:schemeClr val="tx2"/>
                </a:solidFill>
                <a:ea typeface="ＭＳ Ｐゴシック" charset="-128"/>
              </a:rPr>
              <a:t>An exchange is a series of “moves”</a:t>
            </a:r>
            <a:endParaRPr lang="en-US" altLang="en-US" dirty="0">
              <a:solidFill>
                <a:schemeClr val="tx2"/>
              </a:solidFill>
              <a:ea typeface="ＭＳ Ｐゴシック" charset="-128"/>
            </a:endParaRPr>
          </a:p>
          <a:p>
            <a:pPr lvl="1">
              <a:defRPr/>
            </a:pPr>
            <a:r>
              <a:rPr lang="en-US" altLang="en-US" sz="2400" dirty="0">
                <a:solidFill>
                  <a:schemeClr val="tx2"/>
                </a:solidFill>
                <a:ea typeface="ＭＳ Ｐゴシック" charset="-128"/>
              </a:rPr>
              <a:t>Generic Structure Potential (GSP) analysis (</a:t>
            </a:r>
            <a:r>
              <a:rPr lang="en-US" altLang="en-US" sz="2400" dirty="0" err="1">
                <a:solidFill>
                  <a:schemeClr val="tx2"/>
                </a:solidFill>
                <a:ea typeface="ＭＳ Ｐゴシック" charset="-128"/>
              </a:rPr>
              <a:t>Kilov</a:t>
            </a:r>
            <a:r>
              <a:rPr lang="en-US" altLang="en-US" sz="2400" dirty="0">
                <a:solidFill>
                  <a:schemeClr val="tx2"/>
                </a:solidFill>
                <a:ea typeface="ＭＳ Ｐゴシック" charset="-128"/>
              </a:rPr>
              <a:t>,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and Grant, 2009)</a:t>
            </a:r>
          </a:p>
          <a:p>
            <a:pPr lvl="1">
              <a:defRPr/>
            </a:pPr>
            <a:r>
              <a:rPr lang="en-US" altLang="en-US" sz="2400" dirty="0">
                <a:solidFill>
                  <a:schemeClr val="tx2"/>
                </a:solidFill>
                <a:ea typeface="ＭＳ Ｐゴシック" charset="-128"/>
              </a:rPr>
              <a:t>Modified Conversational Appropriateness (</a:t>
            </a:r>
            <a:r>
              <a:rPr lang="en-US" altLang="en-US" sz="2400" dirty="0" err="1">
                <a:solidFill>
                  <a:schemeClr val="tx2"/>
                </a:solidFill>
                <a:ea typeface="ＭＳ Ｐゴシック" charset="-128"/>
              </a:rPr>
              <a:t>Youse</a:t>
            </a:r>
            <a:r>
              <a:rPr lang="en-US" altLang="en-US" sz="2400" dirty="0">
                <a:solidFill>
                  <a:schemeClr val="tx2"/>
                </a:solidFill>
                <a:ea typeface="ＭＳ Ｐゴシック" charset="-128"/>
              </a:rPr>
              <a:t> et al, 2011)</a:t>
            </a:r>
          </a:p>
          <a:p>
            <a:pPr>
              <a:defRPr/>
            </a:pPr>
            <a:endParaRPr lang="en-US" altLang="en-US" dirty="0">
              <a:ea typeface="ＭＳ Ｐゴシック"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15BA6D-ADAA-4169-9473-616DDE24E38F}"/>
              </a:ext>
            </a:extLst>
          </p:cNvPr>
          <p:cNvSpPr>
            <a:spLocks noGrp="1" noChangeArrowheads="1"/>
          </p:cNvSpPr>
          <p:nvPr>
            <p:ph type="title"/>
          </p:nvPr>
        </p:nvSpPr>
        <p:spPr/>
        <p:txBody>
          <a:bodyPr/>
          <a:lstStyle/>
          <a:p>
            <a:pPr>
              <a:defRPr/>
            </a:pPr>
            <a:br>
              <a:rPr lang="en-US" altLang="en-US" dirty="0">
                <a:solidFill>
                  <a:schemeClr val="bg1"/>
                </a:solidFill>
                <a:ea typeface="ＭＳ Ｐゴシック" charset="-128"/>
              </a:rPr>
            </a:br>
            <a:r>
              <a:rPr lang="en-US" altLang="en-US" dirty="0">
                <a:ea typeface="ＭＳ Ｐゴシック" charset="-128"/>
              </a:rPr>
              <a:t>Clinician ratings</a:t>
            </a:r>
            <a:br>
              <a:rPr lang="en-US" altLang="en-US" dirty="0">
                <a:solidFill>
                  <a:schemeClr val="bg1"/>
                </a:solidFill>
                <a:ea typeface="ＭＳ Ｐゴシック" charset="-128"/>
              </a:rPr>
            </a:br>
            <a:endParaRPr lang="en-US" altLang="en-US" dirty="0">
              <a:ea typeface="ＭＳ Ｐゴシック" charset="-128"/>
            </a:endParaRPr>
          </a:p>
        </p:txBody>
      </p:sp>
      <p:sp>
        <p:nvSpPr>
          <p:cNvPr id="64514" name="Content Placeholder 2">
            <a:extLst>
              <a:ext uri="{FF2B5EF4-FFF2-40B4-BE49-F238E27FC236}">
                <a16:creationId xmlns:a16="http://schemas.microsoft.com/office/drawing/2014/main" id="{2E3234FD-4EF5-4500-9BD1-5D500A9D409D}"/>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Behavioral rating scales, checklists</a:t>
            </a:r>
          </a:p>
          <a:p>
            <a:pPr>
              <a:defRPr/>
            </a:pPr>
            <a:r>
              <a:rPr lang="en-US" altLang="en-US" dirty="0">
                <a:solidFill>
                  <a:schemeClr val="tx2"/>
                </a:solidFill>
                <a:ea typeface="ＭＳ Ｐゴシック" charset="-128"/>
              </a:rPr>
              <a:t>Pragmatic Rating Scales</a:t>
            </a:r>
          </a:p>
          <a:p>
            <a:pPr>
              <a:defRPr/>
            </a:pPr>
            <a:r>
              <a:rPr lang="en-US" altLang="en-US" dirty="0">
                <a:solidFill>
                  <a:schemeClr val="tx2"/>
                </a:solidFill>
                <a:ea typeface="ＭＳ Ｐゴシック" charset="-128"/>
              </a:rPr>
              <a:t>May be based on a conversation sample or across many interactions</a:t>
            </a:r>
          </a:p>
          <a:p>
            <a:pPr>
              <a:defRPr/>
            </a:pPr>
            <a:endParaRPr lang="en-US" altLang="en-US" dirty="0">
              <a:solidFill>
                <a:schemeClr val="tx2"/>
              </a:solidFill>
              <a:ea typeface="ＭＳ Ｐゴシック" charset="-128"/>
            </a:endParaRPr>
          </a:p>
          <a:p>
            <a:pPr>
              <a:defRPr/>
            </a:pPr>
            <a:r>
              <a:rPr lang="en-US" altLang="en-US" dirty="0">
                <a:solidFill>
                  <a:schemeClr val="tx2"/>
                </a:solidFill>
                <a:ea typeface="ＭＳ Ｐゴシック" charset="-128"/>
              </a:rPr>
              <a:t>How might these be similar or different from pediatric behavioral rating scales?</a:t>
            </a:r>
            <a:br>
              <a:rPr lang="en-US" altLang="en-US" dirty="0">
                <a:solidFill>
                  <a:schemeClr val="bg1"/>
                </a:solidFill>
                <a:ea typeface="ＭＳ Ｐゴシック" charset="-128"/>
              </a:rPr>
            </a:br>
            <a:endParaRPr lang="en-US" altLang="en-US" dirty="0">
              <a:solidFill>
                <a:schemeClr val="bg1"/>
              </a:solidFill>
              <a:ea typeface="ＭＳ Ｐゴシック" charset="-128"/>
            </a:endParaRPr>
          </a:p>
          <a:p>
            <a:pPr>
              <a:defRPr/>
            </a:pPr>
            <a:endParaRPr lang="en-US" altLang="en-US" dirty="0">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224156E-3760-48AE-A3F3-4D3CDF564AB8}"/>
              </a:ext>
            </a:extLst>
          </p:cNvPr>
          <p:cNvSpPr>
            <a:spLocks noGrp="1" noChangeArrowheads="1"/>
          </p:cNvSpPr>
          <p:nvPr>
            <p:ph type="title"/>
          </p:nvPr>
        </p:nvSpPr>
        <p:spPr/>
        <p:txBody>
          <a:bodyPr/>
          <a:lstStyle/>
          <a:p>
            <a:pPr>
              <a:defRPr/>
            </a:pPr>
            <a:r>
              <a:rPr lang="en-US" altLang="en-US" sz="3600" dirty="0">
                <a:ea typeface="ＭＳ Ｐゴシック" charset="-128"/>
              </a:rPr>
              <a:t>Conversation Sampling Considerations</a:t>
            </a:r>
          </a:p>
        </p:txBody>
      </p:sp>
      <p:sp>
        <p:nvSpPr>
          <p:cNvPr id="66562" name="Content Placeholder 2">
            <a:extLst>
              <a:ext uri="{FF2B5EF4-FFF2-40B4-BE49-F238E27FC236}">
                <a16:creationId xmlns:a16="http://schemas.microsoft.com/office/drawing/2014/main" id="{22857BDC-D48F-46E8-863F-26DD9FA6FB76}"/>
              </a:ext>
            </a:extLst>
          </p:cNvPr>
          <p:cNvSpPr>
            <a:spLocks noGrp="1" noChangeArrowheads="1"/>
          </p:cNvSpPr>
          <p:nvPr>
            <p:ph idx="1"/>
          </p:nvPr>
        </p:nvSpPr>
        <p:spPr>
          <a:xfrm>
            <a:off x="457200" y="1916113"/>
            <a:ext cx="8229600" cy="4525962"/>
          </a:xfrm>
        </p:spPr>
        <p:txBody>
          <a:bodyPr/>
          <a:lstStyle/>
          <a:p>
            <a:pPr>
              <a:defRPr/>
            </a:pPr>
            <a:r>
              <a:rPr lang="en-US" altLang="en-US" sz="2000" dirty="0">
                <a:solidFill>
                  <a:schemeClr val="tx2"/>
                </a:solidFill>
                <a:ea typeface="ＭＳ Ｐゴシック" charset="-128"/>
              </a:rPr>
              <a:t>Familiar partner vs. unfamiliar partner or clinician</a:t>
            </a:r>
          </a:p>
          <a:p>
            <a:pPr>
              <a:defRPr/>
            </a:pPr>
            <a:r>
              <a:rPr lang="en-US" altLang="en-US" sz="2000" dirty="0">
                <a:solidFill>
                  <a:schemeClr val="tx2"/>
                </a:solidFill>
                <a:ea typeface="ＭＳ Ｐゴシック" charset="-128"/>
              </a:rPr>
              <a:t>Context</a:t>
            </a:r>
          </a:p>
          <a:p>
            <a:pPr lvl="1">
              <a:defRPr/>
            </a:pPr>
            <a:r>
              <a:rPr lang="en-US" altLang="en-US" sz="2000" dirty="0">
                <a:solidFill>
                  <a:schemeClr val="tx2"/>
                </a:solidFill>
                <a:ea typeface="ＭＳ Ｐゴシック" charset="-128"/>
              </a:rPr>
              <a:t>Communication partner</a:t>
            </a:r>
          </a:p>
          <a:p>
            <a:pPr lvl="2">
              <a:defRPr/>
            </a:pPr>
            <a:r>
              <a:rPr lang="en-US" altLang="en-US" sz="2000" dirty="0">
                <a:solidFill>
                  <a:schemeClr val="tx2"/>
                </a:solidFill>
                <a:ea typeface="ＭＳ Ｐゴシック" charset="-128"/>
              </a:rPr>
              <a:t>Relationship, familiarity, age, roles, authority differential, cues, skills)</a:t>
            </a:r>
          </a:p>
          <a:p>
            <a:pPr lvl="1">
              <a:defRPr/>
            </a:pPr>
            <a:r>
              <a:rPr lang="en-US" altLang="en-US" sz="2000" dirty="0">
                <a:solidFill>
                  <a:schemeClr val="tx2"/>
                </a:solidFill>
                <a:ea typeface="ＭＳ Ｐゴシック" charset="-128"/>
              </a:rPr>
              <a:t>Task demands (environment, interruptions, predictability, load on working memory, response requirements, stimuli)</a:t>
            </a:r>
          </a:p>
          <a:p>
            <a:pPr lvl="1">
              <a:defRPr/>
            </a:pPr>
            <a:endParaRPr lang="en-US" altLang="en-US" sz="2000" dirty="0">
              <a:solidFill>
                <a:schemeClr val="tx2"/>
              </a:solidFill>
              <a:ea typeface="ＭＳ Ｐゴシック" charset="-128"/>
            </a:endParaRPr>
          </a:p>
          <a:p>
            <a:pPr>
              <a:defRPr/>
            </a:pPr>
            <a:r>
              <a:rPr lang="en-US" altLang="en-US" sz="2000" dirty="0">
                <a:solidFill>
                  <a:schemeClr val="tx2"/>
                </a:solidFill>
                <a:ea typeface="ＭＳ Ｐゴシック" charset="-128"/>
              </a:rPr>
              <a:t>May not be a representative sample</a:t>
            </a:r>
          </a:p>
          <a:p>
            <a:pPr lvl="1">
              <a:defRPr/>
            </a:pPr>
            <a:r>
              <a:rPr lang="en-US" altLang="en-US" sz="2000" dirty="0">
                <a:solidFill>
                  <a:schemeClr val="tx2"/>
                </a:solidFill>
                <a:ea typeface="ＭＳ Ｐゴシック" charset="-128"/>
              </a:rPr>
              <a:t>Artificialness of the task or testing environment</a:t>
            </a:r>
          </a:p>
          <a:p>
            <a:pPr lvl="1">
              <a:defRPr/>
            </a:pPr>
            <a:r>
              <a:rPr lang="en-US" altLang="en-US" sz="2000" dirty="0">
                <a:solidFill>
                  <a:schemeClr val="tx2"/>
                </a:solidFill>
                <a:ea typeface="ＭＳ Ｐゴシック" charset="-128"/>
              </a:rPr>
              <a:t>Increased self-monitoring due to knowing one is being evaluated</a:t>
            </a:r>
          </a:p>
          <a:p>
            <a:pPr lvl="1">
              <a:defRPr/>
            </a:pPr>
            <a:endParaRPr lang="en-US" altLang="en-US" sz="2000" dirty="0">
              <a:solidFill>
                <a:schemeClr val="bg1"/>
              </a:solidFill>
              <a:ea typeface="ＭＳ Ｐゴシック" charset="-128"/>
            </a:endParaRPr>
          </a:p>
          <a:p>
            <a:pPr lvl="1">
              <a:defRPr/>
            </a:pPr>
            <a:endParaRPr lang="en-US" altLang="en-US" sz="2000" dirty="0">
              <a:solidFill>
                <a:schemeClr val="bg1"/>
              </a:solidFill>
              <a:ea typeface="ＭＳ Ｐゴシック"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E71B0980-86FF-4104-91FD-71116C97503F}"/>
              </a:ext>
            </a:extLst>
          </p:cNvPr>
          <p:cNvSpPr>
            <a:spLocks noGrp="1" noChangeArrowheads="1"/>
          </p:cNvSpPr>
          <p:nvPr>
            <p:ph type="title"/>
          </p:nvPr>
        </p:nvSpPr>
        <p:spPr/>
        <p:txBody>
          <a:bodyPr/>
          <a:lstStyle/>
          <a:p>
            <a:pPr>
              <a:defRPr/>
            </a:pPr>
            <a:r>
              <a:rPr lang="en-US" altLang="en-US" dirty="0">
                <a:ea typeface="ＭＳ Ｐゴシック" charset="-128"/>
              </a:rPr>
              <a:t>Conversation Sampling Tasks</a:t>
            </a:r>
          </a:p>
        </p:txBody>
      </p:sp>
      <p:sp>
        <p:nvSpPr>
          <p:cNvPr id="3" name="Content Placeholder 2">
            <a:extLst>
              <a:ext uri="{FF2B5EF4-FFF2-40B4-BE49-F238E27FC236}">
                <a16:creationId xmlns:a16="http://schemas.microsoft.com/office/drawing/2014/main" id="{58528C34-06BA-4DBE-B04D-66C17AB2BEA8}"/>
              </a:ext>
            </a:extLst>
          </p:cNvPr>
          <p:cNvSpPr>
            <a:spLocks noGrp="1"/>
          </p:cNvSpPr>
          <p:nvPr>
            <p:ph idx="1"/>
          </p:nvPr>
        </p:nvSpPr>
        <p:spPr>
          <a:xfrm>
            <a:off x="457200" y="1981200"/>
            <a:ext cx="8229600" cy="4876800"/>
          </a:xfrm>
        </p:spPr>
        <p:txBody>
          <a:bodyPr/>
          <a:lstStyle/>
          <a:p>
            <a:pPr>
              <a:defRPr/>
            </a:pPr>
            <a:r>
              <a:rPr lang="en-US" sz="2800" dirty="0">
                <a:solidFill>
                  <a:schemeClr val="tx2"/>
                </a:solidFill>
                <a:ea typeface="ＭＳ Ｐゴシック" charset="-128"/>
              </a:rPr>
              <a:t>Unstructured conversation (w/ or w/out prompt)</a:t>
            </a:r>
          </a:p>
          <a:p>
            <a:pPr>
              <a:defRPr/>
            </a:pPr>
            <a:r>
              <a:rPr lang="en-US" sz="2800" dirty="0">
                <a:solidFill>
                  <a:schemeClr val="tx2"/>
                </a:solidFill>
                <a:ea typeface="ＭＳ Ｐゴシック" charset="-128"/>
              </a:rPr>
              <a:t>Relationship Closeness Induction Task (RCIT; Sedikides et al., 1999)</a:t>
            </a:r>
          </a:p>
          <a:p>
            <a:pPr>
              <a:defRPr/>
            </a:pPr>
            <a:r>
              <a:rPr lang="en-US" sz="2800" dirty="0">
                <a:solidFill>
                  <a:schemeClr val="tx2"/>
                </a:solidFill>
                <a:ea typeface="ＭＳ Ｐゴシック" charset="-128"/>
              </a:rPr>
              <a:t>Purposeful Conversation Task (</a:t>
            </a:r>
            <a:r>
              <a:rPr lang="en-US" sz="2800" dirty="0" err="1">
                <a:solidFill>
                  <a:schemeClr val="tx2"/>
                </a:solidFill>
                <a:ea typeface="ＭＳ Ｐゴシック" charset="-128"/>
              </a:rPr>
              <a:t>Togher</a:t>
            </a:r>
            <a:r>
              <a:rPr lang="en-US" sz="2800" dirty="0">
                <a:solidFill>
                  <a:schemeClr val="tx2"/>
                </a:solidFill>
                <a:ea typeface="ＭＳ Ｐゴシック" charset="-128"/>
              </a:rPr>
              <a:t> et al., 2010)</a:t>
            </a:r>
          </a:p>
          <a:p>
            <a:pPr>
              <a:defRPr/>
            </a:pPr>
            <a:r>
              <a:rPr lang="en-US" sz="2800" dirty="0">
                <a:solidFill>
                  <a:schemeClr val="tx2"/>
                </a:solidFill>
                <a:ea typeface="ＭＳ Ｐゴシック" charset="-128"/>
              </a:rPr>
              <a:t>Joint Problem Solving Task (</a:t>
            </a:r>
            <a:r>
              <a:rPr lang="en-US" sz="2800" dirty="0" err="1">
                <a:solidFill>
                  <a:schemeClr val="tx2"/>
                </a:solidFill>
                <a:ea typeface="ＭＳ Ｐゴシック" charset="-128"/>
              </a:rPr>
              <a:t>Kilov</a:t>
            </a:r>
            <a:r>
              <a:rPr lang="en-US" sz="2800" dirty="0">
                <a:solidFill>
                  <a:schemeClr val="tx2"/>
                </a:solidFill>
                <a:ea typeface="ＭＳ Ｐゴシック" charset="-128"/>
              </a:rPr>
              <a:t> et al, 2009)</a:t>
            </a:r>
          </a:p>
          <a:p>
            <a:pPr marL="0" indent="0">
              <a:buFontTx/>
              <a:buNone/>
              <a:defRPr/>
            </a:pPr>
            <a:r>
              <a:rPr lang="en-US" sz="2800" dirty="0">
                <a:solidFill>
                  <a:srgbClr val="92D050"/>
                </a:solidFill>
                <a:ea typeface="ＭＳ Ｐゴシック" charset="-128"/>
              </a:rPr>
              <a:t>More info: See https://eatspeakthink.com/wp-content/uploads/2018/12/Assessing-pragmatics-in-adults.pdf</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86625781-E97E-44CD-B5D4-C6CDABA44659}"/>
              </a:ext>
            </a:extLst>
          </p:cNvPr>
          <p:cNvSpPr>
            <a:spLocks noGrp="1" noChangeArrowheads="1"/>
          </p:cNvSpPr>
          <p:nvPr>
            <p:ph type="title"/>
          </p:nvPr>
        </p:nvSpPr>
        <p:spPr/>
        <p:txBody>
          <a:bodyPr/>
          <a:lstStyle/>
          <a:p>
            <a:pPr>
              <a:defRPr/>
            </a:pPr>
            <a:r>
              <a:rPr lang="en-US" altLang="en-US" dirty="0">
                <a:ea typeface="ＭＳ Ｐゴシック" charset="-128"/>
              </a:rPr>
              <a:t>Scoring Conversation Samples</a:t>
            </a:r>
          </a:p>
        </p:txBody>
      </p:sp>
      <p:sp>
        <p:nvSpPr>
          <p:cNvPr id="69634" name="Content Placeholder 2">
            <a:extLst>
              <a:ext uri="{FF2B5EF4-FFF2-40B4-BE49-F238E27FC236}">
                <a16:creationId xmlns:a16="http://schemas.microsoft.com/office/drawing/2014/main" id="{0FED8C8B-B092-4B39-B3F1-90445B588609}"/>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Self-rating</a:t>
            </a:r>
          </a:p>
          <a:p>
            <a:pPr>
              <a:defRPr/>
            </a:pPr>
            <a:r>
              <a:rPr lang="en-US" altLang="en-US" dirty="0">
                <a:solidFill>
                  <a:schemeClr val="tx2"/>
                </a:solidFill>
                <a:ea typeface="ＭＳ Ｐゴシック" charset="-128"/>
              </a:rPr>
              <a:t>Clinician-rated</a:t>
            </a:r>
          </a:p>
          <a:p>
            <a:pPr marL="457200" lvl="1" indent="0">
              <a:buFontTx/>
              <a:buNone/>
              <a:defRPr/>
            </a:pPr>
            <a:r>
              <a:rPr lang="en-US" altLang="en-US" dirty="0">
                <a:solidFill>
                  <a:schemeClr val="tx2"/>
                </a:solidFill>
                <a:ea typeface="ＭＳ Ｐゴシック" charset="-128"/>
              </a:rPr>
              <a:t>	Pragmatic rating scales </a:t>
            </a:r>
          </a:p>
          <a:p>
            <a:pPr marL="457200" lvl="1" indent="0">
              <a:buFontTx/>
              <a:buNone/>
              <a:defRPr/>
            </a:pPr>
            <a:r>
              <a:rPr lang="en-US" altLang="en-US" dirty="0">
                <a:solidFill>
                  <a:schemeClr val="tx2"/>
                </a:solidFill>
                <a:ea typeface="ＭＳ Ｐゴシック" charset="-128"/>
              </a:rPr>
              <a:t>Impartial other rater/other clinician to increase objectivity</a:t>
            </a:r>
          </a:p>
          <a:p>
            <a:pPr>
              <a:defRPr/>
            </a:pPr>
            <a:r>
              <a:rPr lang="en-US" altLang="en-US" dirty="0">
                <a:solidFill>
                  <a:schemeClr val="tx2"/>
                </a:solidFill>
                <a:ea typeface="ＭＳ Ｐゴシック" charset="-128"/>
              </a:rPr>
              <a:t>Discourse analysis</a:t>
            </a:r>
          </a:p>
          <a:p>
            <a:pPr>
              <a:defRPr/>
            </a:pPr>
            <a:endParaRPr lang="en-US" altLang="en-US" dirty="0">
              <a:ea typeface="ＭＳ Ｐゴシック"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8E507B6C-9750-4A25-A68A-5C343BD25CEA}"/>
              </a:ext>
            </a:extLst>
          </p:cNvPr>
          <p:cNvSpPr>
            <a:spLocks noGrp="1" noChangeArrowheads="1"/>
          </p:cNvSpPr>
          <p:nvPr>
            <p:ph type="title"/>
          </p:nvPr>
        </p:nvSpPr>
        <p:spPr>
          <a:xfrm>
            <a:off x="395288" y="188913"/>
            <a:ext cx="8229600" cy="981075"/>
          </a:xfrm>
        </p:spPr>
        <p:txBody>
          <a:bodyPr/>
          <a:lstStyle/>
          <a:p>
            <a:pPr eaLnBrk="1" hangingPunct="1">
              <a:defRPr/>
            </a:pPr>
            <a:r>
              <a:rPr lang="en-US" altLang="en-US" dirty="0">
                <a:ea typeface="ＭＳ Ｐゴシック" charset="-128"/>
              </a:rPr>
              <a:t>Pragmatic Rating Scales</a:t>
            </a:r>
          </a:p>
        </p:txBody>
      </p:sp>
      <p:sp>
        <p:nvSpPr>
          <p:cNvPr id="70658" name="Rectangle 3">
            <a:extLst>
              <a:ext uri="{FF2B5EF4-FFF2-40B4-BE49-F238E27FC236}">
                <a16:creationId xmlns:a16="http://schemas.microsoft.com/office/drawing/2014/main" id="{D75D6511-4A41-4F8D-AAE5-50E65D24E61C}"/>
              </a:ext>
            </a:extLst>
          </p:cNvPr>
          <p:cNvSpPr>
            <a:spLocks noGrp="1" noChangeArrowheads="1"/>
          </p:cNvSpPr>
          <p:nvPr>
            <p:ph type="body" idx="1"/>
          </p:nvPr>
        </p:nvSpPr>
        <p:spPr>
          <a:xfrm>
            <a:off x="357188" y="1169988"/>
            <a:ext cx="8229600" cy="5688012"/>
          </a:xfrm>
        </p:spPr>
        <p:txBody>
          <a:bodyPr/>
          <a:lstStyle/>
          <a:p>
            <a:pPr eaLnBrk="1" hangingPunct="1">
              <a:defRPr/>
            </a:pPr>
            <a:r>
              <a:rPr lang="en-US" altLang="en-US" dirty="0" err="1">
                <a:solidFill>
                  <a:schemeClr val="tx2"/>
                </a:solidFill>
                <a:ea typeface="ＭＳ Ｐゴシック" charset="-128"/>
              </a:rPr>
              <a:t>Prutting</a:t>
            </a:r>
            <a:r>
              <a:rPr lang="en-US" altLang="en-US" dirty="0">
                <a:solidFill>
                  <a:schemeClr val="tx2"/>
                </a:solidFill>
                <a:ea typeface="ＭＳ Ｐゴシック" charset="-128"/>
              </a:rPr>
              <a:t> Pragmatic Protocol (1983)</a:t>
            </a:r>
          </a:p>
          <a:p>
            <a:pPr eaLnBrk="1" hangingPunct="1">
              <a:defRPr/>
            </a:pPr>
            <a:r>
              <a:rPr lang="en-US" altLang="en-US" dirty="0">
                <a:solidFill>
                  <a:schemeClr val="tx2"/>
                </a:solidFill>
                <a:ea typeface="ＭＳ Ｐゴシック" charset="-128"/>
              </a:rPr>
              <a:t>Behaviorally Referenced Rating System of Intermediate Social Skills (the BRISS) (Flanagan, McDonald, &amp; </a:t>
            </a:r>
            <a:r>
              <a:rPr lang="en-US" altLang="en-US" dirty="0" err="1">
                <a:solidFill>
                  <a:schemeClr val="tx2"/>
                </a:solidFill>
                <a:ea typeface="ＭＳ Ｐゴシック" charset="-128"/>
              </a:rPr>
              <a:t>Togher</a:t>
            </a:r>
            <a:r>
              <a:rPr lang="en-US" altLang="en-US" dirty="0">
                <a:solidFill>
                  <a:schemeClr val="tx2"/>
                </a:solidFill>
                <a:ea typeface="ＭＳ Ｐゴシック" charset="-128"/>
              </a:rPr>
              <a:t>, 1995)</a:t>
            </a:r>
          </a:p>
          <a:p>
            <a:pPr eaLnBrk="1" hangingPunct="1">
              <a:defRPr/>
            </a:pPr>
            <a:r>
              <a:rPr lang="en-US" altLang="en-US" dirty="0">
                <a:solidFill>
                  <a:schemeClr val="tx2"/>
                </a:solidFill>
                <a:ea typeface="ＭＳ Ｐゴシック" charset="-128"/>
              </a:rPr>
              <a:t>Adapted Kagan Scales (</a:t>
            </a:r>
            <a:r>
              <a:rPr lang="en-US" altLang="en-US" dirty="0" err="1">
                <a:solidFill>
                  <a:schemeClr val="tx2"/>
                </a:solidFill>
                <a:ea typeface="ＭＳ Ｐゴシック" charset="-128"/>
              </a:rPr>
              <a:t>Togher</a:t>
            </a:r>
            <a:r>
              <a:rPr lang="en-US" altLang="en-US" dirty="0">
                <a:solidFill>
                  <a:schemeClr val="tx2"/>
                </a:solidFill>
                <a:ea typeface="ＭＳ Ｐゴシック" charset="-128"/>
              </a:rPr>
              <a:t> et al., 2010)</a:t>
            </a:r>
          </a:p>
          <a:p>
            <a:pPr lvl="1" eaLnBrk="1" hangingPunct="1">
              <a:defRPr/>
            </a:pPr>
            <a:r>
              <a:rPr lang="en-US" altLang="en-US" dirty="0">
                <a:solidFill>
                  <a:schemeClr val="tx2"/>
                </a:solidFill>
                <a:ea typeface="ＭＳ Ｐゴシック" charset="-128"/>
              </a:rPr>
              <a:t>Allows scoring of both person with ABI and Everyday Communication Partner (ECP)</a:t>
            </a:r>
          </a:p>
          <a:p>
            <a:pPr lvl="1" eaLnBrk="1" hangingPunct="1">
              <a:defRPr/>
            </a:pPr>
            <a:r>
              <a:rPr lang="en-US" altLang="en-US" dirty="0">
                <a:solidFill>
                  <a:schemeClr val="tx2"/>
                </a:solidFill>
                <a:ea typeface="ＭＳ Ｐゴシック" charset="-128"/>
              </a:rPr>
              <a:t>Suited for outcome measure for caregiver training program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E709C6C4-6F4F-4F7F-9945-D7D90DE4A933}"/>
              </a:ext>
            </a:extLst>
          </p:cNvPr>
          <p:cNvSpPr>
            <a:spLocks noGrp="1" noChangeArrowheads="1"/>
          </p:cNvSpPr>
          <p:nvPr>
            <p:ph type="title"/>
          </p:nvPr>
        </p:nvSpPr>
        <p:spPr>
          <a:xfrm>
            <a:off x="395288" y="188913"/>
            <a:ext cx="8229600" cy="981075"/>
          </a:xfrm>
        </p:spPr>
        <p:txBody>
          <a:bodyPr/>
          <a:lstStyle/>
          <a:p>
            <a:pPr eaLnBrk="1" hangingPunct="1">
              <a:defRPr/>
            </a:pPr>
            <a:r>
              <a:rPr lang="en-US" altLang="en-US" sz="3200" dirty="0">
                <a:ea typeface="ＭＳ Ｐゴシック" charset="-128"/>
              </a:rPr>
              <a:t>Profile of Pragmatic Impairments in Communication (PPIC)</a:t>
            </a:r>
          </a:p>
        </p:txBody>
      </p:sp>
      <p:sp>
        <p:nvSpPr>
          <p:cNvPr id="72706" name="Rectangle 3">
            <a:extLst>
              <a:ext uri="{FF2B5EF4-FFF2-40B4-BE49-F238E27FC236}">
                <a16:creationId xmlns:a16="http://schemas.microsoft.com/office/drawing/2014/main" id="{083DA1FE-DBB0-43E6-B3FE-F1A4CC8CD966}"/>
              </a:ext>
            </a:extLst>
          </p:cNvPr>
          <p:cNvSpPr>
            <a:spLocks noGrp="1" noChangeArrowheads="1"/>
          </p:cNvSpPr>
          <p:nvPr>
            <p:ph type="body" idx="1"/>
          </p:nvPr>
        </p:nvSpPr>
        <p:spPr/>
        <p:txBody>
          <a:bodyPr/>
          <a:lstStyle/>
          <a:p>
            <a:pPr eaLnBrk="1" hangingPunct="1">
              <a:defRPr/>
            </a:pPr>
            <a:r>
              <a:rPr lang="en-US" altLang="en-US" dirty="0">
                <a:solidFill>
                  <a:schemeClr val="tx2"/>
                </a:solidFill>
                <a:ea typeface="ＭＳ Ｐゴシック" charset="-128"/>
              </a:rPr>
              <a:t>Based on Grice’s maxims</a:t>
            </a:r>
          </a:p>
          <a:p>
            <a:pPr eaLnBrk="1" hangingPunct="1">
              <a:defRPr/>
            </a:pPr>
            <a:r>
              <a:rPr lang="en-US" altLang="en-US" dirty="0">
                <a:solidFill>
                  <a:schemeClr val="tx2"/>
                </a:solidFill>
                <a:ea typeface="ＭＳ Ｐゴシック" charset="-128"/>
              </a:rPr>
              <a:t>Used in research, rarely in clinical practice</a:t>
            </a:r>
          </a:p>
          <a:p>
            <a:pPr eaLnBrk="1" hangingPunct="1">
              <a:defRPr/>
            </a:pPr>
            <a:r>
              <a:rPr lang="en-US" altLang="en-US" dirty="0">
                <a:solidFill>
                  <a:schemeClr val="tx2"/>
                </a:solidFill>
                <a:ea typeface="ＭＳ Ｐゴシック" charset="-128"/>
              </a:rPr>
              <a:t>10 feature summary scales (FSS) with 84 specific behavior items</a:t>
            </a:r>
          </a:p>
          <a:p>
            <a:pPr eaLnBrk="1" hangingPunct="1">
              <a:defRPr/>
            </a:pPr>
            <a:r>
              <a:rPr lang="en-US" altLang="en-US" dirty="0">
                <a:solidFill>
                  <a:schemeClr val="tx2"/>
                </a:solidFill>
                <a:ea typeface="ＭＳ Ｐゴシック" charset="-128"/>
              </a:rPr>
              <a:t>Acceptable interrater reliability for FSS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F70C-3B27-4E26-9234-9DA1DE4A88FE}"/>
              </a:ext>
            </a:extLst>
          </p:cNvPr>
          <p:cNvSpPr>
            <a:spLocks noGrp="1"/>
          </p:cNvSpPr>
          <p:nvPr>
            <p:ph type="title"/>
          </p:nvPr>
        </p:nvSpPr>
        <p:spPr/>
        <p:txBody>
          <a:bodyPr>
            <a:normAutofit fontScale="90000"/>
          </a:bodyPr>
          <a:lstStyle/>
          <a:p>
            <a:br>
              <a:rPr lang="en-US" b="1" dirty="0"/>
            </a:br>
            <a:br>
              <a:rPr lang="en-US" b="1" dirty="0"/>
            </a:br>
            <a:r>
              <a:rPr lang="en-US" b="1" dirty="0"/>
              <a:t>Pragmatics Rating Scale </a:t>
            </a:r>
            <a:r>
              <a:rPr lang="en-US" dirty="0"/>
              <a:t>(MacLennan et al., 2002)</a:t>
            </a:r>
            <a:br>
              <a:rPr lang="en-US" dirty="0"/>
            </a:br>
            <a:br>
              <a:rPr lang="en-US" dirty="0">
                <a:highlight>
                  <a:srgbClr val="FFFF00"/>
                </a:highlight>
              </a:rPr>
            </a:br>
            <a:endParaRPr lang="en-US" dirty="0"/>
          </a:p>
        </p:txBody>
      </p:sp>
      <p:pic>
        <p:nvPicPr>
          <p:cNvPr id="4" name="Content Placeholder 3" descr="A screenshot of a cell phone&#10;&#10;Description automatically generated">
            <a:extLst>
              <a:ext uri="{FF2B5EF4-FFF2-40B4-BE49-F238E27FC236}">
                <a16:creationId xmlns:a16="http://schemas.microsoft.com/office/drawing/2014/main" id="{4011D234-A7D2-40AB-9EBE-276F6F81E08F}"/>
              </a:ext>
            </a:extLst>
          </p:cNvPr>
          <p:cNvPicPr>
            <a:picLocks noGrp="1" noChangeAspect="1"/>
          </p:cNvPicPr>
          <p:nvPr>
            <p:ph idx="1"/>
          </p:nvPr>
        </p:nvPicPr>
        <p:blipFill>
          <a:blip r:embed="rId3"/>
          <a:stretch>
            <a:fillRect/>
          </a:stretch>
        </p:blipFill>
        <p:spPr>
          <a:xfrm>
            <a:off x="1434752" y="2133600"/>
            <a:ext cx="6274496" cy="4114424"/>
          </a:xfrm>
          <a:prstGeom prst="rect">
            <a:avLst/>
          </a:prstGeom>
        </p:spPr>
      </p:pic>
    </p:spTree>
    <p:extLst>
      <p:ext uri="{BB962C8B-B14F-4D97-AF65-F5344CB8AC3E}">
        <p14:creationId xmlns:p14="http://schemas.microsoft.com/office/powerpoint/2010/main" val="292202702"/>
      </p:ext>
    </p:extLst>
  </p:cSld>
  <p:clrMapOvr>
    <a:masterClrMapping/>
  </p:clrMapOvr>
  <mc:AlternateContent xmlns:mc="http://schemas.openxmlformats.org/markup-compatibility/2006" xmlns:p14="http://schemas.microsoft.com/office/powerpoint/2010/main">
    <mc:Choice Requires="p14">
      <p:transition spd="slow" p14:dur="2000" advTm="44188"/>
    </mc:Choice>
    <mc:Fallback xmlns="">
      <p:transition spd="slow" advTm="441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25C6-6B1F-4DFE-928F-5448EDDBD3CC}"/>
              </a:ext>
            </a:extLst>
          </p:cNvPr>
          <p:cNvSpPr>
            <a:spLocks noGrp="1"/>
          </p:cNvSpPr>
          <p:nvPr>
            <p:ph type="title"/>
          </p:nvPr>
        </p:nvSpPr>
        <p:spPr>
          <a:xfrm>
            <a:off x="630575" y="1071013"/>
            <a:ext cx="7882851" cy="993687"/>
          </a:xfrm>
        </p:spPr>
        <p:txBody>
          <a:bodyPr/>
          <a:lstStyle/>
          <a:p>
            <a:pPr algn="ctr"/>
            <a:r>
              <a:rPr lang="en-US" b="1" dirty="0">
                <a:solidFill>
                  <a:schemeClr val="bg1"/>
                </a:solidFill>
                <a:latin typeface="Forum" panose="02000000000000000000" pitchFamily="50" charset="0"/>
              </a:rPr>
              <a:t>What is Social Communication?</a:t>
            </a:r>
          </a:p>
        </p:txBody>
      </p:sp>
      <p:sp>
        <p:nvSpPr>
          <p:cNvPr id="5" name="Rectangle 4">
            <a:extLst>
              <a:ext uri="{FF2B5EF4-FFF2-40B4-BE49-F238E27FC236}">
                <a16:creationId xmlns:a16="http://schemas.microsoft.com/office/drawing/2014/main" id="{279CC6C8-E31D-47E8-8A3B-E9A1AF38DDF0}"/>
              </a:ext>
            </a:extLst>
          </p:cNvPr>
          <p:cNvSpPr/>
          <p:nvPr/>
        </p:nvSpPr>
        <p:spPr>
          <a:xfrm>
            <a:off x="259281" y="5637019"/>
            <a:ext cx="8360289" cy="323037"/>
          </a:xfrm>
          <a:prstGeom prst="rect">
            <a:avLst/>
          </a:prstGeom>
        </p:spPr>
        <p:txBody>
          <a:bodyPr wrap="square">
            <a:spAutoFit/>
          </a:bodyPr>
          <a:lstStyle/>
          <a:p>
            <a:pPr algn="ctr" defTabSz="685504" eaLnBrk="1" fontAlgn="auto" hangingPunct="1">
              <a:spcBef>
                <a:spcPts val="0"/>
              </a:spcBef>
              <a:spcAft>
                <a:spcPts val="0"/>
              </a:spcAft>
            </a:pPr>
            <a:r>
              <a:rPr lang="en-US" sz="1499" dirty="0">
                <a:solidFill>
                  <a:prstClr val="white"/>
                </a:solidFill>
                <a:latin typeface="Calibri" panose="020F0502020204030204"/>
                <a:ea typeface="+mn-ea"/>
              </a:rPr>
              <a:t>Source: ASHA.org, Components of Social Communication</a:t>
            </a:r>
          </a:p>
        </p:txBody>
      </p:sp>
      <p:graphicFrame>
        <p:nvGraphicFramePr>
          <p:cNvPr id="6" name="Table 5">
            <a:extLst>
              <a:ext uri="{FF2B5EF4-FFF2-40B4-BE49-F238E27FC236}">
                <a16:creationId xmlns:a16="http://schemas.microsoft.com/office/drawing/2014/main" id="{E210F722-2AFD-4E1B-B335-B173A945FC78}"/>
              </a:ext>
            </a:extLst>
          </p:cNvPr>
          <p:cNvGraphicFramePr>
            <a:graphicFrameLocks noGrp="1"/>
          </p:cNvGraphicFramePr>
          <p:nvPr/>
        </p:nvGraphicFramePr>
        <p:xfrm>
          <a:off x="524432" y="1860906"/>
          <a:ext cx="8095138" cy="3717160"/>
        </p:xfrm>
        <a:graphic>
          <a:graphicData uri="http://schemas.openxmlformats.org/drawingml/2006/table">
            <a:tbl>
              <a:tblPr firstRow="1" bandRow="1">
                <a:tableStyleId>{5C22544A-7EE6-4342-B048-85BDC9FD1C3A}</a:tableStyleId>
              </a:tblPr>
              <a:tblGrid>
                <a:gridCol w="1838825">
                  <a:extLst>
                    <a:ext uri="{9D8B030D-6E8A-4147-A177-3AD203B41FA5}">
                      <a16:colId xmlns:a16="http://schemas.microsoft.com/office/drawing/2014/main" val="2300505825"/>
                    </a:ext>
                  </a:extLst>
                </a:gridCol>
                <a:gridCol w="2208743">
                  <a:extLst>
                    <a:ext uri="{9D8B030D-6E8A-4147-A177-3AD203B41FA5}">
                      <a16:colId xmlns:a16="http://schemas.microsoft.com/office/drawing/2014/main" val="1565212771"/>
                    </a:ext>
                  </a:extLst>
                </a:gridCol>
                <a:gridCol w="2023785">
                  <a:extLst>
                    <a:ext uri="{9D8B030D-6E8A-4147-A177-3AD203B41FA5}">
                      <a16:colId xmlns:a16="http://schemas.microsoft.com/office/drawing/2014/main" val="3435563475"/>
                    </a:ext>
                  </a:extLst>
                </a:gridCol>
                <a:gridCol w="2023785">
                  <a:extLst>
                    <a:ext uri="{9D8B030D-6E8A-4147-A177-3AD203B41FA5}">
                      <a16:colId xmlns:a16="http://schemas.microsoft.com/office/drawing/2014/main" val="2224225165"/>
                    </a:ext>
                  </a:extLst>
                </a:gridCol>
              </a:tblGrid>
              <a:tr h="726848">
                <a:tc>
                  <a:txBody>
                    <a:bodyPr/>
                    <a:lstStyle/>
                    <a:p>
                      <a:pPr algn="ctr"/>
                      <a:endParaRPr lang="en-US" sz="1500" dirty="0">
                        <a:solidFill>
                          <a:schemeClr val="bg1"/>
                        </a:solidFill>
                      </a:endParaRPr>
                    </a:p>
                    <a:p>
                      <a:pPr algn="ctr"/>
                      <a:r>
                        <a:rPr lang="en-US" sz="1500" dirty="0">
                          <a:solidFill>
                            <a:srgbClr val="FFC000"/>
                          </a:solidFill>
                        </a:rPr>
                        <a:t>Social Interaction</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algn="ctr"/>
                      <a:r>
                        <a:rPr lang="en-US" sz="1500" dirty="0">
                          <a:solidFill>
                            <a:srgbClr val="FFC000"/>
                          </a:solidFill>
                        </a:rPr>
                        <a:t>Social Cognition</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C000"/>
                          </a:solidFill>
                        </a:rPr>
                        <a:t>Pragmatics</a:t>
                      </a:r>
                    </a:p>
                    <a:p>
                      <a:endParaRPr lang="en-US" sz="14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FFC000"/>
                          </a:solidFill>
                        </a:rPr>
                        <a:t>Language Processing</a:t>
                      </a:r>
                    </a:p>
                    <a:p>
                      <a:endParaRPr lang="en-US" sz="14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617158613"/>
                  </a:ext>
                </a:extLst>
              </a:tr>
              <a:tr h="2890395">
                <a:tc>
                  <a:txBody>
                    <a:bodyPr/>
                    <a:lstStyle/>
                    <a:p>
                      <a:pPr marL="342900" indent="-342900">
                        <a:buFont typeface="Arial" panose="020B0604020202020204" pitchFamily="34" charset="0"/>
                        <a:buChar char="•"/>
                      </a:pPr>
                      <a:r>
                        <a:rPr lang="en-US" sz="1600" dirty="0">
                          <a:solidFill>
                            <a:schemeClr val="bg1"/>
                          </a:solidFill>
                        </a:rPr>
                        <a:t>Social reasoning</a:t>
                      </a:r>
                    </a:p>
                    <a:p>
                      <a:pPr marL="342900" indent="-342900">
                        <a:buFont typeface="Arial" panose="020B0604020202020204" pitchFamily="34" charset="0"/>
                        <a:buChar char="•"/>
                      </a:pPr>
                      <a:r>
                        <a:rPr lang="en-US" sz="1600" dirty="0">
                          <a:solidFill>
                            <a:schemeClr val="bg1"/>
                          </a:solidFill>
                        </a:rPr>
                        <a:t>Social tasks</a:t>
                      </a:r>
                    </a:p>
                    <a:p>
                      <a:pPr marL="342900" indent="-342900">
                        <a:buFont typeface="Arial" panose="020B0604020202020204" pitchFamily="34" charset="0"/>
                        <a:buChar char="•"/>
                      </a:pPr>
                      <a:r>
                        <a:rPr lang="en-US" sz="1600" dirty="0">
                          <a:solidFill>
                            <a:schemeClr val="bg1"/>
                          </a:solidFill>
                        </a:rPr>
                        <a:t>Conflict resolution</a:t>
                      </a:r>
                    </a:p>
                    <a:p>
                      <a:pPr marL="342900" indent="-342900">
                        <a:buFont typeface="Arial" panose="020B0604020202020204" pitchFamily="34" charset="0"/>
                        <a:buChar char="•"/>
                      </a:pPr>
                      <a:r>
                        <a:rPr lang="en-US" sz="1600" dirty="0">
                          <a:solidFill>
                            <a:schemeClr val="bg1"/>
                          </a:solidFill>
                        </a:rPr>
                        <a:t>Social problem-solving</a:t>
                      </a:r>
                    </a:p>
                    <a:p>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chemeClr val="bg1"/>
                          </a:solidFill>
                        </a:rPr>
                        <a:t>Theory of Mind</a:t>
                      </a:r>
                    </a:p>
                    <a:p>
                      <a:pPr marL="342900" indent="-342900">
                        <a:buFont typeface="Arial" panose="020B0604020202020204" pitchFamily="34" charset="0"/>
                        <a:buChar char="•"/>
                      </a:pPr>
                      <a:r>
                        <a:rPr lang="en-US" sz="1600" dirty="0">
                          <a:solidFill>
                            <a:schemeClr val="bg1"/>
                          </a:solidFill>
                        </a:rPr>
                        <a:t>Emotional competence</a:t>
                      </a:r>
                    </a:p>
                    <a:p>
                      <a:pPr marL="342900" indent="-342900">
                        <a:buFont typeface="Arial" panose="020B0604020202020204" pitchFamily="34" charset="0"/>
                        <a:buChar char="•"/>
                      </a:pPr>
                      <a:r>
                        <a:rPr lang="en-US" sz="1600" dirty="0">
                          <a:solidFill>
                            <a:schemeClr val="bg1"/>
                          </a:solidFill>
                        </a:rPr>
                        <a:t>Joint attention</a:t>
                      </a:r>
                    </a:p>
                    <a:p>
                      <a:pPr marL="342900" indent="-342900">
                        <a:buFont typeface="Arial" panose="020B0604020202020204" pitchFamily="34" charset="0"/>
                        <a:buChar char="•"/>
                      </a:pPr>
                      <a:r>
                        <a:rPr lang="en-US" sz="1600" dirty="0">
                          <a:solidFill>
                            <a:schemeClr val="bg1"/>
                          </a:solidFill>
                        </a:rPr>
                        <a:t>Inference</a:t>
                      </a:r>
                    </a:p>
                    <a:p>
                      <a:pPr marL="342900" indent="-342900">
                        <a:buFont typeface="Arial" panose="020B0604020202020204" pitchFamily="34" charset="0"/>
                        <a:buChar char="•"/>
                      </a:pPr>
                      <a:r>
                        <a:rPr lang="en-US" sz="1600" dirty="0">
                          <a:solidFill>
                            <a:schemeClr val="bg1"/>
                          </a:solidFill>
                        </a:rPr>
                        <a:t>Presupposition</a:t>
                      </a:r>
                    </a:p>
                    <a:p>
                      <a:pPr marL="342900" indent="-342900">
                        <a:buFont typeface="Arial" panose="020B0604020202020204" pitchFamily="34" charset="0"/>
                        <a:buChar char="•"/>
                      </a:pPr>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rgbClr val="FFFF00"/>
                          </a:solidFill>
                        </a:rPr>
                        <a:t>Verbal:</a:t>
                      </a:r>
                    </a:p>
                    <a:p>
                      <a:pPr marL="800100" lvl="1" indent="-342900">
                        <a:buFont typeface="Arial" panose="020B0604020202020204" pitchFamily="34" charset="0"/>
                        <a:buChar char="•"/>
                      </a:pPr>
                      <a:r>
                        <a:rPr lang="en-US" sz="1600" dirty="0">
                          <a:solidFill>
                            <a:schemeClr val="bg1"/>
                          </a:solidFill>
                        </a:rPr>
                        <a:t>Speech acts</a:t>
                      </a:r>
                    </a:p>
                    <a:p>
                      <a:pPr marL="800100" lvl="1" indent="-342900">
                        <a:buFont typeface="Arial" panose="020B0604020202020204" pitchFamily="34" charset="0"/>
                        <a:buChar char="•"/>
                      </a:pPr>
                      <a:r>
                        <a:rPr lang="en-US" sz="1600" dirty="0">
                          <a:solidFill>
                            <a:schemeClr val="bg1"/>
                          </a:solidFill>
                        </a:rPr>
                        <a:t>Prosody</a:t>
                      </a:r>
                    </a:p>
                    <a:p>
                      <a:pPr marL="800100" lvl="1" indent="-342900">
                        <a:buFont typeface="Arial" panose="020B0604020202020204" pitchFamily="34" charset="0"/>
                        <a:buChar char="•"/>
                      </a:pPr>
                      <a:r>
                        <a:rPr lang="en-US" sz="1600" dirty="0">
                          <a:solidFill>
                            <a:schemeClr val="bg1"/>
                          </a:solidFill>
                        </a:rPr>
                        <a:t>Discourse</a:t>
                      </a:r>
                    </a:p>
                    <a:p>
                      <a:pPr marL="342900" indent="-342900">
                        <a:buFont typeface="Arial" panose="020B0604020202020204" pitchFamily="34" charset="0"/>
                        <a:buChar char="•"/>
                      </a:pPr>
                      <a:r>
                        <a:rPr lang="en-US" sz="1600" dirty="0">
                          <a:solidFill>
                            <a:srgbClr val="FFFF00"/>
                          </a:solidFill>
                        </a:rPr>
                        <a:t>Nonverbal:</a:t>
                      </a:r>
                    </a:p>
                    <a:p>
                      <a:pPr marL="800100" lvl="1" indent="-342900">
                        <a:buFont typeface="Arial" panose="020B0604020202020204" pitchFamily="34" charset="0"/>
                        <a:buChar char="•"/>
                      </a:pPr>
                      <a:r>
                        <a:rPr lang="en-US" sz="1600" dirty="0">
                          <a:solidFill>
                            <a:schemeClr val="bg1"/>
                          </a:solidFill>
                        </a:rPr>
                        <a:t>Body language</a:t>
                      </a:r>
                    </a:p>
                    <a:p>
                      <a:pPr marL="800100" lvl="1" indent="-342900">
                        <a:buFont typeface="Arial" panose="020B0604020202020204" pitchFamily="34" charset="0"/>
                        <a:buChar char="•"/>
                      </a:pPr>
                      <a:r>
                        <a:rPr lang="en-US" sz="1600" dirty="0">
                          <a:solidFill>
                            <a:schemeClr val="bg1"/>
                          </a:solidFill>
                        </a:rPr>
                        <a:t>Gesture</a:t>
                      </a:r>
                    </a:p>
                    <a:p>
                      <a:pPr marL="800100" lvl="1" indent="-342900">
                        <a:buFont typeface="Arial" panose="020B0604020202020204" pitchFamily="34" charset="0"/>
                        <a:buChar char="•"/>
                      </a:pPr>
                      <a:r>
                        <a:rPr lang="en-US" sz="1600" dirty="0">
                          <a:solidFill>
                            <a:schemeClr val="bg1"/>
                          </a:solidFill>
                        </a:rPr>
                        <a:t>Facial expression</a:t>
                      </a:r>
                    </a:p>
                    <a:p>
                      <a:pPr marL="800100" lvl="1" indent="-342900">
                        <a:buFont typeface="Arial" panose="020B0604020202020204" pitchFamily="34" charset="0"/>
                        <a:buChar char="•"/>
                      </a:pPr>
                      <a:r>
                        <a:rPr lang="en-US" sz="1600" dirty="0">
                          <a:solidFill>
                            <a:schemeClr val="bg1"/>
                          </a:solidFill>
                        </a:rPr>
                        <a:t>Proxemics</a:t>
                      </a:r>
                    </a:p>
                    <a:p>
                      <a:pPr marL="800100" lvl="1" indent="-342900">
                        <a:buFont typeface="Arial" panose="020B0604020202020204" pitchFamily="34" charset="0"/>
                        <a:buChar char="•"/>
                      </a:pPr>
                      <a:r>
                        <a:rPr lang="en-US" sz="1600" dirty="0">
                          <a:solidFill>
                            <a:schemeClr val="bg1"/>
                          </a:solidFill>
                        </a:rPr>
                        <a:t>Gaze shifts</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chemeClr val="bg1"/>
                          </a:solidFill>
                        </a:rPr>
                        <a:t>Comprehension</a:t>
                      </a:r>
                    </a:p>
                    <a:p>
                      <a:pPr marL="342900" indent="-342900">
                        <a:buFont typeface="Arial" panose="020B0604020202020204" pitchFamily="34" charset="0"/>
                        <a:buChar char="•"/>
                      </a:pPr>
                      <a:r>
                        <a:rPr lang="en-US" sz="1600" dirty="0">
                          <a:solidFill>
                            <a:schemeClr val="bg1"/>
                          </a:solidFill>
                        </a:rPr>
                        <a:t>Expression</a:t>
                      </a:r>
                    </a:p>
                    <a:p>
                      <a:pPr marL="342900" indent="-342900">
                        <a:buFont typeface="Arial" panose="020B0604020202020204" pitchFamily="34" charset="0"/>
                        <a:buChar char="•"/>
                      </a:pPr>
                      <a:r>
                        <a:rPr lang="en-US" sz="1600" dirty="0">
                          <a:solidFill>
                            <a:schemeClr val="bg1"/>
                          </a:solidFill>
                        </a:rPr>
                        <a:t>Morphology</a:t>
                      </a:r>
                    </a:p>
                    <a:p>
                      <a:pPr marL="342900" indent="-342900">
                        <a:buFont typeface="Arial" panose="020B0604020202020204" pitchFamily="34" charset="0"/>
                        <a:buChar char="•"/>
                      </a:pPr>
                      <a:r>
                        <a:rPr lang="en-US" sz="1600" dirty="0">
                          <a:solidFill>
                            <a:schemeClr val="bg1"/>
                          </a:solidFill>
                        </a:rPr>
                        <a:t>Semantics</a:t>
                      </a:r>
                    </a:p>
                    <a:p>
                      <a:pPr marL="342900" indent="-342900">
                        <a:buFont typeface="Arial" panose="020B0604020202020204" pitchFamily="34" charset="0"/>
                        <a:buChar char="•"/>
                      </a:pPr>
                      <a:r>
                        <a:rPr lang="en-US" sz="1600" dirty="0">
                          <a:solidFill>
                            <a:schemeClr val="bg1"/>
                          </a:solidFill>
                        </a:rPr>
                        <a:t>Syntax</a:t>
                      </a:r>
                    </a:p>
                    <a:p>
                      <a:pPr marL="342900" indent="-342900">
                        <a:buFont typeface="Arial" panose="020B0604020202020204" pitchFamily="34" charset="0"/>
                        <a:buChar char="•"/>
                      </a:pPr>
                      <a:r>
                        <a:rPr lang="en-US" sz="1600" dirty="0">
                          <a:solidFill>
                            <a:schemeClr val="bg1"/>
                          </a:solidFill>
                        </a:rPr>
                        <a:t>Phonological skills</a:t>
                      </a:r>
                    </a:p>
                    <a:p>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9091861"/>
                  </a:ext>
                </a:extLst>
              </a:tr>
            </a:tbl>
          </a:graphicData>
        </a:graphic>
      </p:graphicFrame>
    </p:spTree>
    <p:extLst>
      <p:ext uri="{BB962C8B-B14F-4D97-AF65-F5344CB8AC3E}">
        <p14:creationId xmlns:p14="http://schemas.microsoft.com/office/powerpoint/2010/main" val="178981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990DBDD1-A209-4CF1-A804-DF3B8D70D69E}"/>
              </a:ext>
            </a:extLst>
          </p:cNvPr>
          <p:cNvSpPr>
            <a:spLocks noGrp="1" noChangeArrowheads="1"/>
          </p:cNvSpPr>
          <p:nvPr>
            <p:ph type="title"/>
          </p:nvPr>
        </p:nvSpPr>
        <p:spPr/>
        <p:txBody>
          <a:bodyPr/>
          <a:lstStyle/>
          <a:p>
            <a:pPr algn="l">
              <a:defRPr/>
            </a:pPr>
            <a:r>
              <a:rPr lang="en-US" altLang="en-US" sz="3600" dirty="0">
                <a:ea typeface="ＭＳ Ｐゴシック" charset="-128"/>
              </a:rPr>
              <a:t>Pragmatics Rating Scale (MacLennan et al., 2002)</a:t>
            </a:r>
          </a:p>
        </p:txBody>
      </p:sp>
      <p:sp>
        <p:nvSpPr>
          <p:cNvPr id="3" name="Content Placeholder 2">
            <a:extLst>
              <a:ext uri="{FF2B5EF4-FFF2-40B4-BE49-F238E27FC236}">
                <a16:creationId xmlns:a16="http://schemas.microsoft.com/office/drawing/2014/main" id="{68F8D6D5-AD73-4580-BE6B-7905667141B7}"/>
              </a:ext>
            </a:extLst>
          </p:cNvPr>
          <p:cNvSpPr>
            <a:spLocks noGrp="1"/>
          </p:cNvSpPr>
          <p:nvPr>
            <p:ph idx="1"/>
          </p:nvPr>
        </p:nvSpPr>
        <p:spPr/>
        <p:txBody>
          <a:bodyPr>
            <a:normAutofit fontScale="92500" lnSpcReduction="10000"/>
          </a:bodyPr>
          <a:lstStyle/>
          <a:p>
            <a:pPr marL="0" indent="0">
              <a:buFontTx/>
              <a:buNone/>
              <a:defRPr/>
            </a:pPr>
            <a:endParaRPr lang="en-US" dirty="0">
              <a:solidFill>
                <a:schemeClr val="tx2"/>
              </a:solidFill>
              <a:ea typeface="ＭＳ Ｐゴシック" charset="-128"/>
            </a:endParaRPr>
          </a:p>
          <a:p>
            <a:pPr>
              <a:defRPr/>
            </a:pPr>
            <a:r>
              <a:rPr lang="en-US" dirty="0">
                <a:solidFill>
                  <a:schemeClr val="tx2"/>
                </a:solidFill>
                <a:ea typeface="ＭＳ Ｐゴシック" charset="-128"/>
              </a:rPr>
              <a:t>Ratings from 1-5</a:t>
            </a:r>
          </a:p>
          <a:p>
            <a:pPr>
              <a:defRPr/>
            </a:pPr>
            <a:r>
              <a:rPr lang="en-US" dirty="0">
                <a:solidFill>
                  <a:schemeClr val="tx2"/>
                </a:solidFill>
                <a:ea typeface="ＭＳ Ｐゴシック" charset="-128"/>
              </a:rPr>
              <a:t>Three categories: non-verbal, propositional, and interactional</a:t>
            </a:r>
          </a:p>
          <a:p>
            <a:pPr>
              <a:defRPr/>
            </a:pPr>
            <a:r>
              <a:rPr lang="en-US" dirty="0">
                <a:solidFill>
                  <a:schemeClr val="tx2"/>
                </a:solidFill>
                <a:ea typeface="ＭＳ Ｐゴシック" charset="-128"/>
              </a:rPr>
              <a:t>Strengths:</a:t>
            </a:r>
          </a:p>
          <a:p>
            <a:pPr lvl="1">
              <a:defRPr/>
            </a:pPr>
            <a:r>
              <a:rPr lang="en-US" dirty="0">
                <a:solidFill>
                  <a:schemeClr val="tx2"/>
                </a:solidFill>
                <a:ea typeface="ＭＳ Ｐゴシック" charset="-128"/>
              </a:rPr>
              <a:t>Simple to learn and score</a:t>
            </a:r>
          </a:p>
          <a:p>
            <a:pPr lvl="1">
              <a:defRPr/>
            </a:pPr>
            <a:r>
              <a:rPr lang="en-US" dirty="0">
                <a:solidFill>
                  <a:schemeClr val="tx2"/>
                </a:solidFill>
                <a:ea typeface="ＭＳ Ｐゴシック" charset="-128"/>
              </a:rPr>
              <a:t>Quick (mean time to score 1 min, 43 sec) can be simultaneously scored while watching</a:t>
            </a:r>
          </a:p>
          <a:p>
            <a:pPr lvl="1">
              <a:defRPr/>
            </a:pPr>
            <a:r>
              <a:rPr lang="en-US" dirty="0">
                <a:solidFill>
                  <a:schemeClr val="tx2"/>
                </a:solidFill>
                <a:ea typeface="ＭＳ Ｐゴシック" charset="-128"/>
              </a:rPr>
              <a:t>Acceptable reliability and validity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0C2B5F-47DF-4637-AC1E-EB4BB2434F9B}"/>
              </a:ext>
            </a:extLst>
          </p:cNvPr>
          <p:cNvSpPr>
            <a:spLocks noGrp="1"/>
          </p:cNvSpPr>
          <p:nvPr>
            <p:ph type="body" idx="1"/>
          </p:nvPr>
        </p:nvSpPr>
        <p:spPr>
          <a:xfrm>
            <a:off x="685800" y="1066800"/>
            <a:ext cx="7772400" cy="838200"/>
          </a:xfrm>
        </p:spPr>
        <p:txBody>
          <a:bodyPr/>
          <a:lstStyle/>
          <a:p>
            <a:pPr algn="ctr"/>
            <a:r>
              <a:rPr lang="en-US" sz="4000" dirty="0"/>
              <a:t>Key Treatment Ingredients </a:t>
            </a:r>
          </a:p>
        </p:txBody>
      </p:sp>
      <p:pic>
        <p:nvPicPr>
          <p:cNvPr id="5" name="Picture 4" descr="Keys to a home">
            <a:extLst>
              <a:ext uri="{FF2B5EF4-FFF2-40B4-BE49-F238E27FC236}">
                <a16:creationId xmlns:a16="http://schemas.microsoft.com/office/drawing/2014/main" id="{CC9C513D-3A2E-4EF4-A178-03FC62D06C03}"/>
              </a:ext>
            </a:extLst>
          </p:cNvPr>
          <p:cNvPicPr>
            <a:picLocks noChangeAspect="1"/>
          </p:cNvPicPr>
          <p:nvPr/>
        </p:nvPicPr>
        <p:blipFill>
          <a:blip r:embed="rId3"/>
          <a:stretch>
            <a:fillRect/>
          </a:stretch>
        </p:blipFill>
        <p:spPr>
          <a:xfrm>
            <a:off x="2286000" y="2667000"/>
            <a:ext cx="4571999" cy="3051720"/>
          </a:xfrm>
          <a:prstGeom prst="rect">
            <a:avLst/>
          </a:prstGeom>
        </p:spPr>
      </p:pic>
    </p:spTree>
    <p:extLst>
      <p:ext uri="{BB962C8B-B14F-4D97-AF65-F5344CB8AC3E}">
        <p14:creationId xmlns:p14="http://schemas.microsoft.com/office/powerpoint/2010/main" val="2680989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DD3C-978A-470E-B99A-FEB346867D90}"/>
              </a:ext>
            </a:extLst>
          </p:cNvPr>
          <p:cNvSpPr>
            <a:spLocks noGrp="1"/>
          </p:cNvSpPr>
          <p:nvPr>
            <p:ph type="title"/>
          </p:nvPr>
        </p:nvSpPr>
        <p:spPr/>
        <p:txBody>
          <a:bodyPr/>
          <a:lstStyle/>
          <a:p>
            <a:r>
              <a:rPr lang="en-US" dirty="0"/>
              <a:t>Treatment Ingredients from your Readings?</a:t>
            </a:r>
          </a:p>
        </p:txBody>
      </p:sp>
      <p:sp>
        <p:nvSpPr>
          <p:cNvPr id="3" name="Content Placeholder 2">
            <a:extLst>
              <a:ext uri="{FF2B5EF4-FFF2-40B4-BE49-F238E27FC236}">
                <a16:creationId xmlns:a16="http://schemas.microsoft.com/office/drawing/2014/main" id="{25697B98-6190-4E02-B115-B6AF95818097}"/>
              </a:ext>
            </a:extLst>
          </p:cNvPr>
          <p:cNvSpPr>
            <a:spLocks noGrp="1"/>
          </p:cNvSpPr>
          <p:nvPr>
            <p:ph idx="1"/>
          </p:nvPr>
        </p:nvSpPr>
        <p:spPr/>
        <p:txBody>
          <a:bodyPr/>
          <a:lstStyle/>
          <a:p>
            <a:pPr marL="0" indent="0">
              <a:buNone/>
            </a:pPr>
            <a:r>
              <a:rPr lang="en-US" dirty="0"/>
              <a:t>You read (or are going to read) three articles on this topic:</a:t>
            </a:r>
          </a:p>
          <a:p>
            <a:pPr marL="0" indent="0">
              <a:buNone/>
            </a:pPr>
            <a:endParaRPr lang="en-US" dirty="0"/>
          </a:p>
          <a:p>
            <a:pPr lvl="1"/>
            <a:r>
              <a:rPr lang="en-US" dirty="0"/>
              <a:t>Ylvisaker (2006) Self-Coaching </a:t>
            </a:r>
          </a:p>
          <a:p>
            <a:pPr lvl="1"/>
            <a:r>
              <a:rPr lang="en-US" dirty="0"/>
              <a:t>Dahlberg (2007) Manualized group treatment</a:t>
            </a:r>
          </a:p>
          <a:p>
            <a:pPr lvl="1"/>
            <a:r>
              <a:rPr lang="en-US" dirty="0" err="1"/>
              <a:t>Hoepner</a:t>
            </a:r>
            <a:r>
              <a:rPr lang="en-US" dirty="0"/>
              <a:t> &amp; Olsen (2018) Joint Video Self-Modeling</a:t>
            </a:r>
          </a:p>
        </p:txBody>
      </p:sp>
    </p:spTree>
    <p:extLst>
      <p:ext uri="{BB962C8B-B14F-4D97-AF65-F5344CB8AC3E}">
        <p14:creationId xmlns:p14="http://schemas.microsoft.com/office/powerpoint/2010/main" val="1789368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EF9B-D08E-4B8B-A05B-6389DD8C8F88}"/>
              </a:ext>
            </a:extLst>
          </p:cNvPr>
          <p:cNvSpPr>
            <a:spLocks noGrp="1"/>
          </p:cNvSpPr>
          <p:nvPr>
            <p:ph type="title"/>
          </p:nvPr>
        </p:nvSpPr>
        <p:spPr>
          <a:xfrm>
            <a:off x="546773" y="405625"/>
            <a:ext cx="8050454" cy="1115195"/>
          </a:xfrm>
        </p:spPr>
        <p:txBody>
          <a:bodyPr vert="horz" lIns="91440" tIns="45720" rIns="91440" bIns="45720" rtlCol="0">
            <a:normAutofit/>
          </a:bodyPr>
          <a:lstStyle/>
          <a:p>
            <a:pPr>
              <a:lnSpc>
                <a:spcPct val="90000"/>
              </a:lnSpc>
            </a:pPr>
            <a:r>
              <a:rPr lang="en-US" sz="2800" dirty="0">
                <a:solidFill>
                  <a:schemeClr val="tx1"/>
                </a:solidFill>
              </a:rPr>
              <a:t>“Self-Coaching” Intervention</a:t>
            </a:r>
            <a:br>
              <a:rPr lang="en-US" sz="2800" dirty="0">
                <a:solidFill>
                  <a:schemeClr val="tx1"/>
                </a:solidFill>
              </a:rPr>
            </a:br>
            <a:r>
              <a:rPr lang="en-US" sz="2800" dirty="0">
                <a:solidFill>
                  <a:schemeClr val="tx1"/>
                </a:solidFill>
              </a:rPr>
              <a:t>(Ylvisaker, 2006)</a:t>
            </a:r>
          </a:p>
        </p:txBody>
      </p:sp>
      <p:graphicFrame>
        <p:nvGraphicFramePr>
          <p:cNvPr id="8" name="TextBox 4">
            <a:extLst>
              <a:ext uri="{FF2B5EF4-FFF2-40B4-BE49-F238E27FC236}">
                <a16:creationId xmlns:a16="http://schemas.microsoft.com/office/drawing/2014/main" id="{ABCF0A92-250C-400C-81F8-6D0241FA8119}"/>
              </a:ext>
            </a:extLst>
          </p:cNvPr>
          <p:cNvGraphicFramePr/>
          <p:nvPr>
            <p:extLst>
              <p:ext uri="{D42A27DB-BD31-4B8C-83A1-F6EECF244321}">
                <p14:modId xmlns:p14="http://schemas.microsoft.com/office/powerpoint/2010/main" val="23197088"/>
              </p:ext>
            </p:extLst>
          </p:nvPr>
        </p:nvGraphicFramePr>
        <p:xfrm>
          <a:off x="30480" y="4338079"/>
          <a:ext cx="8950217" cy="211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erson holding a soccer ball">
            <a:extLst>
              <a:ext uri="{FF2B5EF4-FFF2-40B4-BE49-F238E27FC236}">
                <a16:creationId xmlns:a16="http://schemas.microsoft.com/office/drawing/2014/main" id="{D1B00C21-845A-4BC6-802B-A1D5E6966D1A}"/>
              </a:ext>
            </a:extLst>
          </p:cNvPr>
          <p:cNvPicPr>
            <a:picLocks noChangeAspect="1"/>
          </p:cNvPicPr>
          <p:nvPr/>
        </p:nvPicPr>
        <p:blipFill>
          <a:blip r:embed="rId8"/>
          <a:stretch>
            <a:fillRect/>
          </a:stretch>
        </p:blipFill>
        <p:spPr>
          <a:xfrm>
            <a:off x="2570850" y="1542104"/>
            <a:ext cx="4002300" cy="2668200"/>
          </a:xfrm>
          <a:prstGeom prst="rect">
            <a:avLst/>
          </a:prstGeom>
        </p:spPr>
      </p:pic>
    </p:spTree>
    <p:extLst>
      <p:ext uri="{BB962C8B-B14F-4D97-AF65-F5344CB8AC3E}">
        <p14:creationId xmlns:p14="http://schemas.microsoft.com/office/powerpoint/2010/main" val="1047774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4FDF-B4E9-4A3D-BFE3-83F624909941}"/>
              </a:ext>
            </a:extLst>
          </p:cNvPr>
          <p:cNvSpPr>
            <a:spLocks noGrp="1"/>
          </p:cNvSpPr>
          <p:nvPr>
            <p:ph type="title"/>
          </p:nvPr>
        </p:nvSpPr>
        <p:spPr/>
        <p:txBody>
          <a:bodyPr/>
          <a:lstStyle/>
          <a:p>
            <a:pPr>
              <a:defRPr/>
            </a:pPr>
            <a:r>
              <a:rPr lang="en-US" dirty="0">
                <a:ea typeface="ＭＳ Ｐゴシック" charset="-128"/>
              </a:rPr>
              <a:t>Dahlberg Group Study</a:t>
            </a:r>
          </a:p>
        </p:txBody>
      </p:sp>
      <p:sp>
        <p:nvSpPr>
          <p:cNvPr id="3" name="Content Placeholder 2">
            <a:extLst>
              <a:ext uri="{FF2B5EF4-FFF2-40B4-BE49-F238E27FC236}">
                <a16:creationId xmlns:a16="http://schemas.microsoft.com/office/drawing/2014/main" id="{3AA68BAF-F817-4426-B3B7-39E3B02D2A94}"/>
              </a:ext>
            </a:extLst>
          </p:cNvPr>
          <p:cNvSpPr>
            <a:spLocks noGrp="1"/>
          </p:cNvSpPr>
          <p:nvPr>
            <p:ph idx="1"/>
          </p:nvPr>
        </p:nvSpPr>
        <p:spPr/>
        <p:txBody>
          <a:bodyPr/>
          <a:lstStyle/>
          <a:p>
            <a:pPr>
              <a:defRPr/>
            </a:pPr>
            <a:r>
              <a:rPr lang="en-US" dirty="0">
                <a:ea typeface="ＭＳ Ｐゴシック" charset="-128"/>
              </a:rPr>
              <a:t>12 sessions—manualized group treatment</a:t>
            </a:r>
          </a:p>
          <a:p>
            <a:pPr>
              <a:defRPr/>
            </a:pPr>
            <a:r>
              <a:rPr lang="en-US" dirty="0">
                <a:ea typeface="ＭＳ Ｐゴシック" charset="-128"/>
              </a:rPr>
              <a:t>Co-leaders (SLP and MSW)</a:t>
            </a:r>
          </a:p>
          <a:p>
            <a:pPr>
              <a:defRPr/>
            </a:pPr>
            <a:r>
              <a:rPr lang="en-US" dirty="0">
                <a:ea typeface="ＭＳ Ｐゴシック" charset="-128"/>
              </a:rPr>
              <a:t>Emphasis on self awareness and self-assessment leading to individualized goal setting</a:t>
            </a:r>
          </a:p>
          <a:p>
            <a:pPr>
              <a:defRPr/>
            </a:pPr>
            <a:r>
              <a:rPr lang="en-US" dirty="0">
                <a:ea typeface="ＭＳ Ｐゴシック" charset="-128"/>
              </a:rPr>
              <a:t>Use of group process</a:t>
            </a:r>
          </a:p>
          <a:p>
            <a:pPr>
              <a:defRPr/>
            </a:pPr>
            <a:r>
              <a:rPr lang="en-US">
                <a:ea typeface="ＭＳ Ｐゴシック" charset="-128"/>
              </a:rPr>
              <a:t>Outcome measures PFIC; GAS, CIQ</a:t>
            </a:r>
            <a:endParaRPr lang="en-US" dirty="0">
              <a:ea typeface="ＭＳ Ｐゴシック"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AA41-FCFF-4D6D-BB57-91CAD1454742}"/>
              </a:ext>
            </a:extLst>
          </p:cNvPr>
          <p:cNvSpPr>
            <a:spLocks noGrp="1"/>
          </p:cNvSpPr>
          <p:nvPr>
            <p:ph type="title"/>
          </p:nvPr>
        </p:nvSpPr>
        <p:spPr/>
        <p:txBody>
          <a:bodyPr/>
          <a:lstStyle/>
          <a:p>
            <a:pPr>
              <a:defRPr/>
            </a:pPr>
            <a:r>
              <a:rPr lang="en-US" dirty="0">
                <a:ea typeface="ＭＳ Ｐゴシック" charset="-128"/>
              </a:rPr>
              <a:t>Interpersonal Recall Training</a:t>
            </a:r>
            <a:br>
              <a:rPr lang="en-US" dirty="0">
                <a:ea typeface="ＭＳ Ｐゴシック" charset="-128"/>
              </a:rPr>
            </a:br>
            <a:r>
              <a:rPr lang="en-US" dirty="0">
                <a:ea typeface="ＭＳ Ｐゴシック" charset="-128"/>
              </a:rPr>
              <a:t>(IPR; </a:t>
            </a:r>
            <a:r>
              <a:rPr lang="en-US" dirty="0" err="1">
                <a:ea typeface="ＭＳ Ｐゴシック" charset="-128"/>
              </a:rPr>
              <a:t>Heffenstein</a:t>
            </a:r>
            <a:r>
              <a:rPr lang="en-US" dirty="0">
                <a:ea typeface="ＭＳ Ｐゴシック" charset="-128"/>
              </a:rPr>
              <a:t>, 1979)</a:t>
            </a:r>
          </a:p>
        </p:txBody>
      </p:sp>
      <p:sp>
        <p:nvSpPr>
          <p:cNvPr id="3" name="Content Placeholder 2">
            <a:extLst>
              <a:ext uri="{FF2B5EF4-FFF2-40B4-BE49-F238E27FC236}">
                <a16:creationId xmlns:a16="http://schemas.microsoft.com/office/drawing/2014/main" id="{697600EB-2860-4A58-9EB5-3E1FE97E45DA}"/>
              </a:ext>
            </a:extLst>
          </p:cNvPr>
          <p:cNvSpPr>
            <a:spLocks noGrp="1"/>
          </p:cNvSpPr>
          <p:nvPr>
            <p:ph idx="1"/>
          </p:nvPr>
        </p:nvSpPr>
        <p:spPr>
          <a:xfrm>
            <a:off x="457200" y="1981200"/>
            <a:ext cx="8229600" cy="4876800"/>
          </a:xfrm>
        </p:spPr>
        <p:txBody>
          <a:bodyPr/>
          <a:lstStyle/>
          <a:p>
            <a:pPr>
              <a:defRPr/>
            </a:pPr>
            <a:r>
              <a:rPr lang="en-US" dirty="0">
                <a:ea typeface="ＭＳ Ｐゴシック" charset="-128"/>
              </a:rPr>
              <a:t>Take a 10-15 minute video sample of client with a partner (unstructured)</a:t>
            </a:r>
          </a:p>
          <a:p>
            <a:pPr>
              <a:defRPr/>
            </a:pPr>
            <a:r>
              <a:rPr lang="en-US" dirty="0">
                <a:ea typeface="ＭＳ Ｐゴシック" charset="-128"/>
              </a:rPr>
              <a:t>Reserve 45-50 minutes to review and process the tape with the client, the partner and the clinician (“mutual recall”)</a:t>
            </a:r>
          </a:p>
          <a:p>
            <a:pPr>
              <a:defRPr/>
            </a:pPr>
            <a:r>
              <a:rPr lang="en-US" dirty="0">
                <a:ea typeface="ＭＳ Ｐゴシック" charset="-128"/>
              </a:rPr>
              <a:t>Tape stopped at junctures when there was “deficient skill”</a:t>
            </a:r>
          </a:p>
          <a:p>
            <a:pPr>
              <a:defRPr/>
            </a:pPr>
            <a:r>
              <a:rPr lang="en-US" dirty="0">
                <a:ea typeface="ＭＳ Ｐゴシック" charset="-128"/>
              </a:rPr>
              <a:t>Discussion centered around more adaptive means of interaction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0AA0-49C2-4D84-8931-8A4BAA02D0A0}"/>
              </a:ext>
            </a:extLst>
          </p:cNvPr>
          <p:cNvSpPr>
            <a:spLocks noGrp="1"/>
          </p:cNvSpPr>
          <p:nvPr>
            <p:ph type="title"/>
          </p:nvPr>
        </p:nvSpPr>
        <p:spPr/>
        <p:txBody>
          <a:bodyPr/>
          <a:lstStyle/>
          <a:p>
            <a:r>
              <a:rPr lang="en-US" dirty="0" err="1"/>
              <a:t>Hoepner</a:t>
            </a:r>
            <a:r>
              <a:rPr lang="en-US" dirty="0"/>
              <a:t> &amp; Olsen, 2018</a:t>
            </a:r>
          </a:p>
        </p:txBody>
      </p:sp>
      <p:sp>
        <p:nvSpPr>
          <p:cNvPr id="3" name="Content Placeholder 2">
            <a:extLst>
              <a:ext uri="{FF2B5EF4-FFF2-40B4-BE49-F238E27FC236}">
                <a16:creationId xmlns:a16="http://schemas.microsoft.com/office/drawing/2014/main" id="{3566EE82-86CE-4F84-8017-35E6B3AAD740}"/>
              </a:ext>
            </a:extLst>
          </p:cNvPr>
          <p:cNvSpPr>
            <a:spLocks noGrp="1"/>
          </p:cNvSpPr>
          <p:nvPr>
            <p:ph idx="1"/>
          </p:nvPr>
        </p:nvSpPr>
        <p:spPr/>
        <p:txBody>
          <a:bodyPr/>
          <a:lstStyle/>
          <a:p>
            <a:r>
              <a:rPr lang="en-US" dirty="0"/>
              <a:t>Mixed-methods pilot study</a:t>
            </a:r>
          </a:p>
          <a:p>
            <a:r>
              <a:rPr lang="en-US" dirty="0"/>
              <a:t>1 person with TBI, one ECP</a:t>
            </a:r>
          </a:p>
          <a:p>
            <a:r>
              <a:rPr lang="en-US" dirty="0"/>
              <a:t>Joint reflection</a:t>
            </a:r>
          </a:p>
          <a:p>
            <a:r>
              <a:rPr lang="en-US" dirty="0"/>
              <a:t>Hierarchy of prompts</a:t>
            </a:r>
          </a:p>
          <a:p>
            <a:pPr lvl="1"/>
            <a:r>
              <a:rPr lang="en-US" dirty="0"/>
              <a:t>Open ended to direct</a:t>
            </a:r>
          </a:p>
        </p:txBody>
      </p:sp>
    </p:spTree>
    <p:extLst>
      <p:ext uri="{BB962C8B-B14F-4D97-AF65-F5344CB8AC3E}">
        <p14:creationId xmlns:p14="http://schemas.microsoft.com/office/powerpoint/2010/main" val="2142621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a:extLst>
              <a:ext uri="{FF2B5EF4-FFF2-40B4-BE49-F238E27FC236}">
                <a16:creationId xmlns:a16="http://schemas.microsoft.com/office/drawing/2014/main" id="{8A11A201-3B08-4104-9452-742C0D0A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91440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A8D9AA2-0241-4DE9-8880-8035A6B35380}"/>
              </a:ext>
            </a:extLst>
          </p:cNvPr>
          <p:cNvSpPr>
            <a:spLocks noGrp="1" noChangeArrowheads="1"/>
          </p:cNvSpPr>
          <p:nvPr>
            <p:ph type="title"/>
          </p:nvPr>
        </p:nvSpPr>
        <p:spPr/>
        <p:txBody>
          <a:bodyPr/>
          <a:lstStyle/>
          <a:p>
            <a:pPr eaLnBrk="1" hangingPunct="1">
              <a:defRPr/>
            </a:pPr>
            <a:r>
              <a:rPr lang="en-US" altLang="en-US">
                <a:ea typeface="ＭＳ Ｐゴシック" charset="-128"/>
              </a:rPr>
              <a:t>Types of feedback</a:t>
            </a:r>
          </a:p>
        </p:txBody>
      </p:sp>
      <p:sp>
        <p:nvSpPr>
          <p:cNvPr id="11267" name="Rectangle 3">
            <a:extLst>
              <a:ext uri="{FF2B5EF4-FFF2-40B4-BE49-F238E27FC236}">
                <a16:creationId xmlns:a16="http://schemas.microsoft.com/office/drawing/2014/main" id="{9B17BF47-88DA-467A-85B9-1C0907418BC2}"/>
              </a:ext>
            </a:extLst>
          </p:cNvPr>
          <p:cNvSpPr>
            <a:spLocks noGrp="1" noChangeArrowheads="1"/>
          </p:cNvSpPr>
          <p:nvPr>
            <p:ph type="body" idx="1"/>
          </p:nvPr>
        </p:nvSpPr>
        <p:spPr>
          <a:xfrm>
            <a:off x="457200" y="1981200"/>
            <a:ext cx="8229600" cy="4114800"/>
          </a:xfrm>
        </p:spPr>
        <p:txBody>
          <a:bodyPr/>
          <a:lstStyle/>
          <a:p>
            <a:pPr eaLnBrk="1" hangingPunct="1">
              <a:buFont typeface="Wingdings" charset="2"/>
              <a:buChar char="n"/>
              <a:defRPr/>
            </a:pPr>
            <a:r>
              <a:rPr lang="en-US" altLang="en-US" dirty="0">
                <a:ea typeface="ＭＳ Ｐゴシック" charset="-128"/>
              </a:rPr>
              <a:t>Direct therapist feedback (verbal)</a:t>
            </a:r>
          </a:p>
          <a:p>
            <a:pPr eaLnBrk="1" hangingPunct="1">
              <a:buFont typeface="Wingdings" charset="2"/>
              <a:buChar char="n"/>
              <a:defRPr/>
            </a:pPr>
            <a:r>
              <a:rPr lang="en-US" altLang="en-US" dirty="0">
                <a:ea typeface="ＭＳ Ｐゴシック" charset="-128"/>
              </a:rPr>
              <a:t>Videotape feedback</a:t>
            </a:r>
          </a:p>
          <a:p>
            <a:pPr eaLnBrk="1" hangingPunct="1">
              <a:buFont typeface="Wingdings" charset="2"/>
              <a:buChar char="n"/>
              <a:defRPr/>
            </a:pPr>
            <a:r>
              <a:rPr lang="en-US" altLang="en-US" dirty="0">
                <a:ea typeface="ＭＳ Ｐゴシック" charset="-128"/>
              </a:rPr>
              <a:t>Peer feedback (verbal) </a:t>
            </a:r>
          </a:p>
          <a:p>
            <a:pPr eaLnBrk="1" hangingPunct="1">
              <a:buFont typeface="Wingdings" charset="2"/>
              <a:buChar char="n"/>
              <a:defRPr/>
            </a:pPr>
            <a:r>
              <a:rPr lang="en-US" altLang="en-US" dirty="0">
                <a:ea typeface="ＭＳ Ｐゴシック" charset="-128"/>
              </a:rPr>
              <a:t>Self ratings</a:t>
            </a:r>
          </a:p>
          <a:p>
            <a:pPr eaLnBrk="1" hangingPunct="1">
              <a:buFont typeface="Wingdings" charset="2"/>
              <a:buChar char="n"/>
              <a:defRPr/>
            </a:pPr>
            <a:r>
              <a:rPr lang="en-US" altLang="en-US" dirty="0">
                <a:ea typeface="ＭＳ Ｐゴシック" charset="-128"/>
              </a:rPr>
              <a:t>Experiential (natural confrontation, planned success/failure)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54B-BBD1-4B58-92C3-2ACBA8AB91AB}"/>
              </a:ext>
            </a:extLst>
          </p:cNvPr>
          <p:cNvSpPr>
            <a:spLocks noGrp="1"/>
          </p:cNvSpPr>
          <p:nvPr>
            <p:ph type="title"/>
          </p:nvPr>
        </p:nvSpPr>
        <p:spPr/>
        <p:txBody>
          <a:bodyPr/>
          <a:lstStyle/>
          <a:p>
            <a:pPr>
              <a:defRPr/>
            </a:pPr>
            <a:r>
              <a:rPr lang="en-US" altLang="en-US" dirty="0">
                <a:solidFill>
                  <a:srgbClr val="FFFF00"/>
                </a:solidFill>
                <a:ea typeface="ＭＳ Ｐゴシック" charset="-128"/>
              </a:rPr>
              <a:t>Three Relevant Themes</a:t>
            </a:r>
          </a:p>
        </p:txBody>
      </p:sp>
      <p:sp>
        <p:nvSpPr>
          <p:cNvPr id="3" name="Content Placeholder 2">
            <a:extLst>
              <a:ext uri="{FF2B5EF4-FFF2-40B4-BE49-F238E27FC236}">
                <a16:creationId xmlns:a16="http://schemas.microsoft.com/office/drawing/2014/main" id="{046E6800-0CD4-4044-B47E-B817EFA740EC}"/>
              </a:ext>
            </a:extLst>
          </p:cNvPr>
          <p:cNvSpPr>
            <a:spLocks noGrp="1"/>
          </p:cNvSpPr>
          <p:nvPr>
            <p:ph idx="1"/>
          </p:nvPr>
        </p:nvSpPr>
        <p:spPr/>
        <p:txBody>
          <a:bodyPr/>
          <a:lstStyle/>
          <a:p>
            <a:pPr>
              <a:buFont typeface="Wingdings" charset="2"/>
              <a:buChar char="n"/>
              <a:defRPr/>
            </a:pPr>
            <a:r>
              <a:rPr lang="en-US" altLang="en-US" dirty="0">
                <a:ea typeface="ＭＳ Ｐゴシック" charset="-128"/>
              </a:rPr>
              <a:t>Treatment must be individualized</a:t>
            </a:r>
          </a:p>
          <a:p>
            <a:pPr>
              <a:buFont typeface="Wingdings" charset="2"/>
              <a:buChar char="n"/>
              <a:defRPr/>
            </a:pPr>
            <a:r>
              <a:rPr lang="en-US" altLang="en-US" dirty="0">
                <a:ea typeface="ＭＳ Ｐゴシック" charset="-128"/>
              </a:rPr>
              <a:t>Little evidence that training discrete social skills generalized to untreated skills and contexts</a:t>
            </a:r>
          </a:p>
          <a:p>
            <a:pPr>
              <a:buFont typeface="Wingdings" charset="2"/>
              <a:buChar char="n"/>
              <a:defRPr/>
            </a:pPr>
            <a:r>
              <a:rPr lang="en-US" altLang="en-US" dirty="0">
                <a:ea typeface="ＭＳ Ｐゴシック" charset="-128"/>
              </a:rPr>
              <a:t>For highly </a:t>
            </a:r>
            <a:r>
              <a:rPr lang="en-US" altLang="en-US" dirty="0" err="1">
                <a:ea typeface="ＭＳ Ｐゴシック" charset="-128"/>
              </a:rPr>
              <a:t>proceduralized</a:t>
            </a:r>
            <a:r>
              <a:rPr lang="en-US" altLang="en-US" dirty="0">
                <a:ea typeface="ＭＳ Ｐゴシック" charset="-128"/>
              </a:rPr>
              <a:t> (automatic, routine; behaviors like social skills) change requires many repetitions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a:extLst>
              <a:ext uri="{FF2B5EF4-FFF2-40B4-BE49-F238E27FC236}">
                <a16:creationId xmlns:a16="http://schemas.microsoft.com/office/drawing/2014/main" id="{5D7DAEEC-6D13-467A-A318-F0981B7529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929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02671C9-A9E7-4480-8BB0-C805BDDB29DB}"/>
              </a:ext>
            </a:extLst>
          </p:cNvPr>
          <p:cNvSpPr txBox="1">
            <a:spLocks noChangeArrowheads="1"/>
          </p:cNvSpPr>
          <p:nvPr/>
        </p:nvSpPr>
        <p:spPr bwMode="auto">
          <a:xfrm>
            <a:off x="1447800" y="76200"/>
            <a:ext cx="6907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000" b="1">
                <a:solidFill>
                  <a:srgbClr val="FF0000"/>
                </a:solidFill>
              </a:rPr>
              <a:t>HOW DOES CULTURE PLAY A ROLE IN THIS MODEL?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8A72A2E-CD29-4828-B0CE-5EC9902A424E}"/>
              </a:ext>
            </a:extLst>
          </p:cNvPr>
          <p:cNvSpPr>
            <a:spLocks noGrp="1" noChangeArrowheads="1"/>
          </p:cNvSpPr>
          <p:nvPr>
            <p:ph type="title"/>
          </p:nvPr>
        </p:nvSpPr>
        <p:spPr/>
        <p:txBody>
          <a:bodyPr/>
          <a:lstStyle/>
          <a:p>
            <a:pPr eaLnBrk="1" hangingPunct="1">
              <a:defRPr/>
            </a:pPr>
            <a:r>
              <a:rPr lang="en-US" altLang="en-US">
                <a:ea typeface="ＭＳ Ｐゴシック" charset="-128"/>
              </a:rPr>
              <a:t>Direct Training</a:t>
            </a:r>
          </a:p>
        </p:txBody>
      </p:sp>
      <p:sp>
        <p:nvSpPr>
          <p:cNvPr id="14339" name="Rectangle 3">
            <a:extLst>
              <a:ext uri="{FF2B5EF4-FFF2-40B4-BE49-F238E27FC236}">
                <a16:creationId xmlns:a16="http://schemas.microsoft.com/office/drawing/2014/main" id="{B2E8F1DC-4A98-4663-9522-042CB5BC19F1}"/>
              </a:ext>
            </a:extLst>
          </p:cNvPr>
          <p:cNvSpPr>
            <a:spLocks noGrp="1" noChangeArrowheads="1"/>
          </p:cNvSpPr>
          <p:nvPr>
            <p:ph type="body" idx="1"/>
          </p:nvPr>
        </p:nvSpPr>
        <p:spPr>
          <a:xfrm>
            <a:off x="457200" y="1600200"/>
            <a:ext cx="8229600" cy="5867400"/>
          </a:xfrm>
        </p:spPr>
        <p:txBody>
          <a:bodyPr/>
          <a:lstStyle/>
          <a:p>
            <a:pPr eaLnBrk="1" hangingPunct="1">
              <a:buFont typeface="Wingdings" charset="2"/>
              <a:buNone/>
              <a:defRPr/>
            </a:pPr>
            <a:r>
              <a:rPr lang="en-US" altLang="en-US" sz="2400" dirty="0">
                <a:ea typeface="ＭＳ Ｐゴシック" charset="-128"/>
              </a:rPr>
              <a:t>Social </a:t>
            </a:r>
            <a:r>
              <a:rPr lang="en-US" altLang="en-US" sz="2400" b="1" dirty="0">
                <a:solidFill>
                  <a:srgbClr val="FFFF00"/>
                </a:solidFill>
                <a:ea typeface="ＭＳ Ｐゴシック" charset="-128"/>
              </a:rPr>
              <a:t>Skills</a:t>
            </a:r>
            <a:r>
              <a:rPr lang="en-US" altLang="en-US" sz="2400" dirty="0">
                <a:ea typeface="ＭＳ Ｐゴシック" charset="-128"/>
              </a:rPr>
              <a:t> training (training discrete, isolated skills)</a:t>
            </a:r>
          </a:p>
          <a:p>
            <a:pPr lvl="1" eaLnBrk="1" hangingPunct="1">
              <a:buFont typeface="Wingdings" charset="2"/>
              <a:buChar char="n"/>
              <a:defRPr/>
            </a:pPr>
            <a:r>
              <a:rPr lang="en-US" altLang="en-US" sz="2400" dirty="0">
                <a:ea typeface="ＭＳ Ｐゴシック" charset="-128"/>
              </a:rPr>
              <a:t>Conversation-specific: </a:t>
            </a:r>
            <a:r>
              <a:rPr lang="ja-JP" altLang="en-US" sz="2400" dirty="0">
                <a:ea typeface="ＭＳ Ｐゴシック" charset="-128"/>
              </a:rPr>
              <a:t>“</a:t>
            </a:r>
            <a:r>
              <a:rPr lang="en-US" altLang="ja-JP" sz="2400" dirty="0">
                <a:ea typeface="ＭＳ Ｐゴシック" charset="-128"/>
              </a:rPr>
              <a:t>Scripts Training</a:t>
            </a:r>
            <a:r>
              <a:rPr lang="ja-JP" altLang="en-US" sz="2400" dirty="0">
                <a:ea typeface="ＭＳ Ｐゴシック" charset="-128"/>
              </a:rPr>
              <a:t>”</a:t>
            </a:r>
            <a:endParaRPr lang="en-US" altLang="ja-JP" sz="2400" dirty="0">
              <a:ea typeface="ＭＳ Ｐゴシック" charset="-128"/>
            </a:endParaRPr>
          </a:p>
          <a:p>
            <a:pPr lvl="1" eaLnBrk="1" hangingPunct="1">
              <a:buFont typeface="Wingdings" charset="2"/>
              <a:buChar char="n"/>
              <a:defRPr/>
            </a:pPr>
            <a:r>
              <a:rPr lang="en-US" altLang="en-US" sz="2400" dirty="0">
                <a:ea typeface="ＭＳ Ｐゴシック" charset="-128"/>
              </a:rPr>
              <a:t>Emotional perception training</a:t>
            </a:r>
          </a:p>
          <a:p>
            <a:pPr lvl="2" eaLnBrk="1" hangingPunct="1">
              <a:buFont typeface="Wingdings" charset="2"/>
              <a:buChar char="n"/>
              <a:defRPr/>
            </a:pPr>
            <a:r>
              <a:rPr lang="en-US" altLang="en-US" dirty="0">
                <a:ea typeface="ＭＳ Ｐゴシック" charset="-128"/>
              </a:rPr>
              <a:t>http://</a:t>
            </a:r>
            <a:r>
              <a:rPr lang="en-US" altLang="en-US" dirty="0" err="1">
                <a:ea typeface="ＭＳ Ｐゴシック" charset="-128"/>
              </a:rPr>
              <a:t>mrl.nyu.edu</a:t>
            </a:r>
            <a:r>
              <a:rPr lang="en-US" altLang="en-US" dirty="0">
                <a:ea typeface="ＭＳ Ｐゴシック" charset="-128"/>
              </a:rPr>
              <a:t>/~</a:t>
            </a:r>
            <a:r>
              <a:rPr lang="en-US" altLang="en-US" dirty="0" err="1">
                <a:ea typeface="ＭＳ Ｐゴシック" charset="-128"/>
              </a:rPr>
              <a:t>perlin</a:t>
            </a:r>
            <a:r>
              <a:rPr lang="en-US" altLang="en-US" dirty="0">
                <a:ea typeface="ＭＳ Ｐゴシック" charset="-128"/>
              </a:rPr>
              <a:t>/</a:t>
            </a:r>
            <a:r>
              <a:rPr lang="en-US" altLang="en-US" dirty="0" err="1">
                <a:ea typeface="ＭＳ Ｐゴシック" charset="-128"/>
              </a:rPr>
              <a:t>facedemo</a:t>
            </a:r>
            <a:r>
              <a:rPr lang="en-US" altLang="en-US" dirty="0">
                <a:ea typeface="ＭＳ Ｐゴシック" charset="-128"/>
              </a:rPr>
              <a:t>/</a:t>
            </a:r>
            <a:endParaRPr lang="en-US" altLang="ja-JP" dirty="0">
              <a:ea typeface="ＭＳ Ｐゴシック" charset="-128"/>
            </a:endParaRPr>
          </a:p>
          <a:p>
            <a:pPr eaLnBrk="1" hangingPunct="1">
              <a:buFont typeface="Wingdings" charset="2"/>
              <a:buNone/>
              <a:defRPr/>
            </a:pPr>
            <a:r>
              <a:rPr lang="en-US" altLang="en-US" sz="2400" dirty="0">
                <a:ea typeface="ＭＳ Ｐゴシック" charset="-128"/>
              </a:rPr>
              <a:t>Social </a:t>
            </a:r>
            <a:r>
              <a:rPr lang="en-US" altLang="en-US" sz="2400" b="1" dirty="0">
                <a:solidFill>
                  <a:srgbClr val="FFFF00"/>
                </a:solidFill>
                <a:ea typeface="ＭＳ Ｐゴシック" charset="-128"/>
              </a:rPr>
              <a:t>Communication </a:t>
            </a:r>
            <a:r>
              <a:rPr lang="en-US" altLang="en-US" sz="2400" dirty="0">
                <a:ea typeface="ＭＳ Ｐゴシック" charset="-128"/>
              </a:rPr>
              <a:t>Training</a:t>
            </a:r>
          </a:p>
          <a:p>
            <a:pPr lvl="1" eaLnBrk="1" hangingPunct="1">
              <a:buFont typeface="Wingdings" charset="2"/>
              <a:buChar char="n"/>
              <a:defRPr/>
            </a:pPr>
            <a:r>
              <a:rPr lang="en-US" altLang="en-US" sz="2400" dirty="0">
                <a:ea typeface="ＭＳ Ｐゴシック" charset="-128"/>
              </a:rPr>
              <a:t>IPR (</a:t>
            </a:r>
            <a:r>
              <a:rPr lang="en-US" altLang="en-US" sz="2400" dirty="0" err="1">
                <a:ea typeface="ＭＳ Ｐゴシック" charset="-128"/>
              </a:rPr>
              <a:t>Heffenstein</a:t>
            </a:r>
            <a:r>
              <a:rPr lang="en-US" altLang="en-US" sz="2400" dirty="0">
                <a:ea typeface="ＭＳ Ｐゴシック" charset="-128"/>
              </a:rPr>
              <a:t> &amp; Wechsler, 1979)</a:t>
            </a:r>
          </a:p>
          <a:p>
            <a:pPr lvl="1" eaLnBrk="1" hangingPunct="1">
              <a:buFont typeface="Wingdings" charset="2"/>
              <a:buChar char="n"/>
              <a:defRPr/>
            </a:pPr>
            <a:r>
              <a:rPr lang="en-US" altLang="en-US" sz="2400" dirty="0">
                <a:ea typeface="ＭＳ Ｐゴシック" charset="-128"/>
              </a:rPr>
              <a:t>Group Social Communication Modules (Dahlberg, 2007))</a:t>
            </a:r>
          </a:p>
          <a:p>
            <a:pPr lvl="1" eaLnBrk="1" hangingPunct="1">
              <a:buFont typeface="Wingdings" charset="2"/>
              <a:buChar char="n"/>
              <a:defRPr/>
            </a:pPr>
            <a:r>
              <a:rPr lang="en-US" altLang="en-US" sz="2400" dirty="0">
                <a:ea typeface="ＭＳ Ｐゴシック" charset="-128"/>
              </a:rPr>
              <a:t>Awareness training (provision of feedback)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Object 1" descr="/var/www/render_temp/2813866/1467372622/slide5.png"/>
          <p:cNvPicPr>
            <a:picLocks noChangeAspect="1"/>
          </p:cNvPicPr>
          <p:nvPr/>
        </p:nvPicPr>
        <p:blipFill>
          <a:blip r:embed="rId4" cstate="print"/>
          <a:stretch>
            <a:fillRect/>
          </a:stretch>
        </p:blipFill>
        <p:spPr>
          <a:xfrm>
            <a:off x="0" y="858505"/>
            <a:ext cx="9144000" cy="5140990"/>
          </a:xfrm>
          <a:prstGeom prst="rect">
            <a:avLst/>
          </a:prstGeom>
        </p:spPr>
      </p:pic>
      <p:cxnSp>
        <p:nvCxnSpPr>
          <p:cNvPr id="3" name="Straight Connector 2">
            <a:extLst>
              <a:ext uri="{FF2B5EF4-FFF2-40B4-BE49-F238E27FC236}">
                <a16:creationId xmlns:a16="http://schemas.microsoft.com/office/drawing/2014/main" id="{6C39C52F-A1E4-4A52-9D46-9C1B6991DAED}"/>
              </a:ext>
            </a:extLst>
          </p:cNvPr>
          <p:cNvCxnSpPr>
            <a:cxnSpLocks/>
          </p:cNvCxnSpPr>
          <p:nvPr/>
        </p:nvCxnSpPr>
        <p:spPr>
          <a:xfrm>
            <a:off x="3775414" y="2167851"/>
            <a:ext cx="0" cy="3831644"/>
          </a:xfrm>
          <a:prstGeom prst="line">
            <a:avLst/>
          </a:prstGeom>
          <a:ln w="31750">
            <a:solidFill>
              <a:srgbClr val="FF7C80"/>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3DCC06FB-260F-459B-A365-594B72F4B2FF}"/>
              </a:ext>
            </a:extLst>
          </p:cNvPr>
          <p:cNvCxnSpPr/>
          <p:nvPr/>
        </p:nvCxnSpPr>
        <p:spPr>
          <a:xfrm>
            <a:off x="3775414" y="2175884"/>
            <a:ext cx="4675088" cy="0"/>
          </a:xfrm>
          <a:prstGeom prst="line">
            <a:avLst/>
          </a:prstGeom>
          <a:ln w="31750">
            <a:solidFill>
              <a:srgbClr val="FF7C8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97F58E1C-CE99-4F6A-951C-0CE07AA2461B}"/>
              </a:ext>
            </a:extLst>
          </p:cNvPr>
          <p:cNvSpPr txBox="1"/>
          <p:nvPr/>
        </p:nvSpPr>
        <p:spPr>
          <a:xfrm>
            <a:off x="3911976" y="2288345"/>
            <a:ext cx="4538525" cy="373500"/>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827" b="1" dirty="0">
                <a:solidFill>
                  <a:prstClr val="white"/>
                </a:solidFill>
                <a:latin typeface="Forum" panose="02000000000000000000" pitchFamily="50" charset="0"/>
                <a:ea typeface="+mn-ea"/>
              </a:rPr>
              <a:t>Each intervention session</a:t>
            </a:r>
          </a:p>
        </p:txBody>
      </p:sp>
      <p:sp>
        <p:nvSpPr>
          <p:cNvPr id="7" name="TextBox 6">
            <a:extLst>
              <a:ext uri="{FF2B5EF4-FFF2-40B4-BE49-F238E27FC236}">
                <a16:creationId xmlns:a16="http://schemas.microsoft.com/office/drawing/2014/main" id="{F6199422-9679-4F01-88DB-DEC319B09D43}"/>
              </a:ext>
            </a:extLst>
          </p:cNvPr>
          <p:cNvSpPr txBox="1"/>
          <p:nvPr/>
        </p:nvSpPr>
        <p:spPr>
          <a:xfrm>
            <a:off x="825386" y="4437095"/>
            <a:ext cx="1241041" cy="525016"/>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intake session</a:t>
            </a:r>
          </a:p>
        </p:txBody>
      </p:sp>
      <p:sp>
        <p:nvSpPr>
          <p:cNvPr id="8" name="TextBox 7">
            <a:extLst>
              <a:ext uri="{FF2B5EF4-FFF2-40B4-BE49-F238E27FC236}">
                <a16:creationId xmlns:a16="http://schemas.microsoft.com/office/drawing/2014/main" id="{91716C5F-F9D9-4E33-AB80-5A3B1BEDB798}"/>
              </a:ext>
            </a:extLst>
          </p:cNvPr>
          <p:cNvSpPr txBox="1"/>
          <p:nvPr/>
        </p:nvSpPr>
        <p:spPr>
          <a:xfrm>
            <a:off x="2333534" y="4557587"/>
            <a:ext cx="1373598" cy="741357"/>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1st intervention session</a:t>
            </a:r>
          </a:p>
        </p:txBody>
      </p:sp>
      <p:sp>
        <p:nvSpPr>
          <p:cNvPr id="9" name="TextBox 8">
            <a:extLst>
              <a:ext uri="{FF2B5EF4-FFF2-40B4-BE49-F238E27FC236}">
                <a16:creationId xmlns:a16="http://schemas.microsoft.com/office/drawing/2014/main" id="{20978E9E-ABF6-49B8-9882-36A92CFBA9F2}"/>
              </a:ext>
            </a:extLst>
          </p:cNvPr>
          <p:cNvSpPr txBox="1"/>
          <p:nvPr/>
        </p:nvSpPr>
        <p:spPr>
          <a:xfrm>
            <a:off x="2333533" y="5224518"/>
            <a:ext cx="1373598" cy="525016"/>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infused throughout</a:t>
            </a:r>
          </a:p>
        </p:txBody>
      </p:sp>
      <p:sp>
        <p:nvSpPr>
          <p:cNvPr id="10" name="Title 1">
            <a:extLst>
              <a:ext uri="{FF2B5EF4-FFF2-40B4-BE49-F238E27FC236}">
                <a16:creationId xmlns:a16="http://schemas.microsoft.com/office/drawing/2014/main" id="{372362A4-6720-4755-9BE8-857BFD1DC1F9}"/>
              </a:ext>
            </a:extLst>
          </p:cNvPr>
          <p:cNvSpPr txBox="1">
            <a:spLocks/>
          </p:cNvSpPr>
          <p:nvPr/>
        </p:nvSpPr>
        <p:spPr>
          <a:xfrm>
            <a:off x="457200" y="381000"/>
            <a:ext cx="8229600" cy="381000"/>
          </a:xfrm>
          <a:prstGeom prst="rect">
            <a:avLst/>
          </a:prstGeom>
        </p:spPr>
        <p:txBody>
          <a:bodyPr/>
          <a:lstStyle>
            <a:lvl1pPr algn="ctr" defTabSz="642640" rtl="0" eaLnBrk="1" latinLnBrk="0" hangingPunct="1">
              <a:spcBef>
                <a:spcPct val="0"/>
              </a:spcBef>
              <a:buNone/>
              <a:defRPr sz="3092" kern="1200">
                <a:solidFill>
                  <a:schemeClr val="tx1"/>
                </a:solidFill>
                <a:latin typeface="+mj-lt"/>
                <a:ea typeface="+mj-ea"/>
                <a:cs typeface="+mj-cs"/>
              </a:defRPr>
            </a:lvl1pPr>
          </a:lstStyle>
          <a:p>
            <a:pPr fontAlgn="auto">
              <a:spcAft>
                <a:spcPts val="0"/>
              </a:spcAft>
            </a:pP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My research intervention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51DB-0DD6-4B23-80AA-A1B578BD15FB}"/>
              </a:ext>
            </a:extLst>
          </p:cNvPr>
          <p:cNvSpPr>
            <a:spLocks noGrp="1"/>
          </p:cNvSpPr>
          <p:nvPr>
            <p:ph type="title"/>
          </p:nvPr>
        </p:nvSpPr>
        <p:spPr/>
        <p:txBody>
          <a:bodyPr/>
          <a:lstStyle/>
          <a:p>
            <a:r>
              <a:rPr lang="en-US" dirty="0"/>
              <a:t>Quick Review</a:t>
            </a:r>
          </a:p>
        </p:txBody>
      </p:sp>
      <p:sp>
        <p:nvSpPr>
          <p:cNvPr id="3" name="Content Placeholder 2">
            <a:extLst>
              <a:ext uri="{FF2B5EF4-FFF2-40B4-BE49-F238E27FC236}">
                <a16:creationId xmlns:a16="http://schemas.microsoft.com/office/drawing/2014/main" id="{EB87E9AC-1434-49D6-B7E2-8AC0E43CEFAD}"/>
              </a:ext>
            </a:extLst>
          </p:cNvPr>
          <p:cNvSpPr>
            <a:spLocks noGrp="1"/>
          </p:cNvSpPr>
          <p:nvPr>
            <p:ph idx="1"/>
          </p:nvPr>
        </p:nvSpPr>
        <p:spPr/>
        <p:txBody>
          <a:bodyPr/>
          <a:lstStyle/>
          <a:p>
            <a:r>
              <a:rPr lang="en-US" dirty="0"/>
              <a:t>Common issues with social communication</a:t>
            </a:r>
          </a:p>
          <a:p>
            <a:r>
              <a:rPr lang="en-US" dirty="0"/>
              <a:t>Assessment model </a:t>
            </a:r>
          </a:p>
          <a:p>
            <a:r>
              <a:rPr lang="en-US" dirty="0"/>
              <a:t>Conversation sampling + rating scales</a:t>
            </a:r>
          </a:p>
          <a:p>
            <a:r>
              <a:rPr lang="en-US" dirty="0"/>
              <a:t>Key treatment principles</a:t>
            </a:r>
          </a:p>
          <a:p>
            <a:pPr lvl="1"/>
            <a:r>
              <a:rPr lang="en-US" dirty="0"/>
              <a:t>Individualized, contextualized</a:t>
            </a:r>
          </a:p>
          <a:p>
            <a:pPr lvl="1"/>
            <a:r>
              <a:rPr lang="en-US" dirty="0"/>
              <a:t>Involve the client &amp; ECP</a:t>
            </a:r>
          </a:p>
          <a:p>
            <a:pPr lvl="1"/>
            <a:r>
              <a:rPr lang="en-US" dirty="0"/>
              <a:t>Foster online awareness</a:t>
            </a:r>
          </a:p>
        </p:txBody>
      </p:sp>
    </p:spTree>
    <p:extLst>
      <p:ext uri="{BB962C8B-B14F-4D97-AF65-F5344CB8AC3E}">
        <p14:creationId xmlns:p14="http://schemas.microsoft.com/office/powerpoint/2010/main" val="300124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F3093975-EB45-4379-9BA6-FD6DF5AEECC5}"/>
              </a:ext>
            </a:extLst>
          </p:cNvPr>
          <p:cNvSpPr>
            <a:spLocks noGrp="1" noChangeArrowheads="1"/>
          </p:cNvSpPr>
          <p:nvPr>
            <p:ph type="title"/>
          </p:nvPr>
        </p:nvSpPr>
        <p:spPr>
          <a:xfrm>
            <a:off x="457200" y="404813"/>
            <a:ext cx="8229600" cy="981075"/>
          </a:xfrm>
        </p:spPr>
        <p:txBody>
          <a:bodyPr/>
          <a:lstStyle/>
          <a:p>
            <a:pPr eaLnBrk="1" hangingPunct="1">
              <a:defRPr/>
            </a:pPr>
            <a:r>
              <a:rPr lang="en-US" altLang="en-US" dirty="0">
                <a:ea typeface="ＭＳ Ｐゴシック" charset="-128"/>
              </a:rPr>
              <a:t>Receptive Skills Commonly Affected by ABI</a:t>
            </a:r>
          </a:p>
        </p:txBody>
      </p:sp>
      <p:sp>
        <p:nvSpPr>
          <p:cNvPr id="47106" name="Rectangle 3">
            <a:extLst>
              <a:ext uri="{FF2B5EF4-FFF2-40B4-BE49-F238E27FC236}">
                <a16:creationId xmlns:a16="http://schemas.microsoft.com/office/drawing/2014/main" id="{985BFAEE-3E8E-41EB-B7E1-8C7306AD1EA0}"/>
              </a:ext>
            </a:extLst>
          </p:cNvPr>
          <p:cNvSpPr>
            <a:spLocks noGrp="1" noChangeArrowheads="1"/>
          </p:cNvSpPr>
          <p:nvPr>
            <p:ph type="body" idx="1"/>
          </p:nvPr>
        </p:nvSpPr>
        <p:spPr>
          <a:xfrm>
            <a:off x="457200" y="1752600"/>
            <a:ext cx="8229600" cy="4114800"/>
          </a:xfrm>
        </p:spPr>
        <p:txBody>
          <a:bodyPr/>
          <a:lstStyle/>
          <a:p>
            <a:pPr>
              <a:defRPr/>
            </a:pPr>
            <a:r>
              <a:rPr lang="en-US" altLang="en-US" dirty="0">
                <a:solidFill>
                  <a:schemeClr val="tx2"/>
                </a:solidFill>
                <a:ea typeface="ＭＳ Ｐゴシック" charset="-128"/>
              </a:rPr>
              <a:t>Emotion perception</a:t>
            </a:r>
          </a:p>
          <a:p>
            <a:pPr lvl="1" eaLnBrk="1" hangingPunct="1">
              <a:defRPr/>
            </a:pPr>
            <a:r>
              <a:rPr lang="en-US" altLang="en-US" dirty="0">
                <a:solidFill>
                  <a:schemeClr val="tx2"/>
                </a:solidFill>
                <a:ea typeface="ＭＳ Ｐゴシック" charset="-128"/>
              </a:rPr>
              <a:t>Facial expression</a:t>
            </a:r>
          </a:p>
          <a:p>
            <a:pPr lvl="1" eaLnBrk="1" hangingPunct="1">
              <a:defRPr/>
            </a:pPr>
            <a:r>
              <a:rPr lang="en-US" altLang="en-US" dirty="0">
                <a:solidFill>
                  <a:schemeClr val="tx2"/>
                </a:solidFill>
                <a:ea typeface="ＭＳ Ｐゴシック" charset="-128"/>
              </a:rPr>
              <a:t>Reading emotion in the voice</a:t>
            </a:r>
          </a:p>
          <a:p>
            <a:pPr lvl="1" eaLnBrk="1" hangingPunct="1">
              <a:defRPr/>
            </a:pPr>
            <a:r>
              <a:rPr lang="en-US" altLang="en-US" dirty="0">
                <a:solidFill>
                  <a:schemeClr val="tx2"/>
                </a:solidFill>
                <a:ea typeface="ＭＳ Ｐゴシック" charset="-128"/>
              </a:rPr>
              <a:t>Reading emotion in body language</a:t>
            </a:r>
          </a:p>
          <a:p>
            <a:pPr eaLnBrk="1" hangingPunct="1">
              <a:defRPr/>
            </a:pPr>
            <a:r>
              <a:rPr lang="en-US" altLang="en-US" dirty="0">
                <a:solidFill>
                  <a:schemeClr val="tx2"/>
                </a:solidFill>
                <a:ea typeface="ＭＳ Ｐゴシック" charset="-128"/>
              </a:rPr>
              <a:t>Social cognition, mentalizing, </a:t>
            </a:r>
            <a:r>
              <a:rPr lang="en-US" altLang="en-US" dirty="0" err="1">
                <a:solidFill>
                  <a:schemeClr val="tx2"/>
                </a:solidFill>
                <a:ea typeface="ＭＳ Ｐゴシック" charset="-128"/>
              </a:rPr>
              <a:t>ToM</a:t>
            </a:r>
            <a:endParaRPr lang="en-US" altLang="en-US" dirty="0">
              <a:solidFill>
                <a:schemeClr val="tx2"/>
              </a:solidFill>
              <a:ea typeface="ＭＳ Ｐゴシック" charset="-128"/>
            </a:endParaRPr>
          </a:p>
          <a:p>
            <a:pPr eaLnBrk="1" hangingPunct="1">
              <a:defRPr/>
            </a:pPr>
            <a:r>
              <a:rPr lang="en-US" altLang="en-US" dirty="0">
                <a:solidFill>
                  <a:schemeClr val="tx2"/>
                </a:solidFill>
                <a:ea typeface="ＭＳ Ｐゴシック" charset="-128"/>
              </a:rPr>
              <a:t>Picking up on social cues</a:t>
            </a:r>
          </a:p>
          <a:p>
            <a:pPr lvl="1" eaLnBrk="1" hangingPunct="1">
              <a:defRPr/>
            </a:pPr>
            <a:r>
              <a:rPr lang="en-US" altLang="en-US" dirty="0">
                <a:solidFill>
                  <a:schemeClr val="tx2"/>
                </a:solidFill>
                <a:ea typeface="ＭＳ Ｐゴシック" charset="-128"/>
              </a:rPr>
              <a:t>Realizing your partner wants a speaking turn</a:t>
            </a:r>
          </a:p>
          <a:p>
            <a:pPr lvl="1" eaLnBrk="1" hangingPunct="1">
              <a:defRPr/>
            </a:pPr>
            <a:r>
              <a:rPr lang="en-US" altLang="en-US" dirty="0">
                <a:solidFill>
                  <a:schemeClr val="tx2"/>
                </a:solidFill>
                <a:ea typeface="ＭＳ Ｐゴシック" charset="-128"/>
              </a:rPr>
              <a:t>Realizing your partner wants to leave the conversation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16455B28-C747-4342-9EAC-3DC815DFDFAB}"/>
              </a:ext>
            </a:extLst>
          </p:cNvPr>
          <p:cNvSpPr>
            <a:spLocks noGrp="1" noChangeArrowheads="1"/>
          </p:cNvSpPr>
          <p:nvPr>
            <p:ph type="title"/>
          </p:nvPr>
        </p:nvSpPr>
        <p:spPr/>
        <p:txBody>
          <a:bodyPr/>
          <a:lstStyle/>
          <a:p>
            <a:pPr>
              <a:defRPr/>
            </a:pPr>
            <a:r>
              <a:rPr lang="en-US" altLang="en-US" dirty="0">
                <a:ea typeface="ＭＳ Ｐゴシック" charset="-128"/>
              </a:rPr>
              <a:t>Expressive Communication</a:t>
            </a:r>
          </a:p>
        </p:txBody>
      </p:sp>
      <p:sp>
        <p:nvSpPr>
          <p:cNvPr id="48130" name="Content Placeholder 2">
            <a:extLst>
              <a:ext uri="{FF2B5EF4-FFF2-40B4-BE49-F238E27FC236}">
                <a16:creationId xmlns:a16="http://schemas.microsoft.com/office/drawing/2014/main" id="{DC0196DF-2C55-4884-93E0-A68952AA9BBD}"/>
              </a:ext>
            </a:extLst>
          </p:cNvPr>
          <p:cNvSpPr>
            <a:spLocks noGrp="1" noChangeArrowheads="1"/>
          </p:cNvSpPr>
          <p:nvPr>
            <p:ph idx="1"/>
          </p:nvPr>
        </p:nvSpPr>
        <p:spPr>
          <a:xfrm>
            <a:off x="395288" y="1600200"/>
            <a:ext cx="8229600" cy="4983163"/>
          </a:xfrm>
        </p:spPr>
        <p:txBody>
          <a:bodyPr/>
          <a:lstStyle/>
          <a:p>
            <a:pPr>
              <a:defRPr/>
            </a:pPr>
            <a:r>
              <a:rPr lang="en-US" altLang="en-US" sz="2800" dirty="0">
                <a:solidFill>
                  <a:schemeClr val="tx2"/>
                </a:solidFill>
                <a:ea typeface="ＭＳ Ｐゴシック" charset="-128"/>
              </a:rPr>
              <a:t>Spoken discourse</a:t>
            </a:r>
          </a:p>
          <a:p>
            <a:pPr lvl="1">
              <a:defRPr/>
            </a:pPr>
            <a:r>
              <a:rPr lang="en-US" altLang="en-US" dirty="0">
                <a:solidFill>
                  <a:schemeClr val="tx2"/>
                </a:solidFill>
                <a:ea typeface="ＭＳ Ｐゴシック" charset="-128"/>
              </a:rPr>
              <a:t>Less coherent and informative</a:t>
            </a:r>
          </a:p>
          <a:p>
            <a:pPr lvl="1">
              <a:defRPr/>
            </a:pPr>
            <a:r>
              <a:rPr lang="en-US" altLang="en-US" dirty="0">
                <a:solidFill>
                  <a:schemeClr val="tx2"/>
                </a:solidFill>
                <a:ea typeface="ＭＳ Ｐゴシック" charset="-128"/>
              </a:rPr>
              <a:t>More effortful or disorganized</a:t>
            </a:r>
          </a:p>
          <a:p>
            <a:pPr>
              <a:defRPr/>
            </a:pPr>
            <a:r>
              <a:rPr lang="en-US" altLang="en-US" sz="2800" dirty="0">
                <a:solidFill>
                  <a:schemeClr val="tx2"/>
                </a:solidFill>
                <a:ea typeface="ＭＳ Ｐゴシック" charset="-128"/>
              </a:rPr>
              <a:t>Has social knowledge, difficulty applying it</a:t>
            </a:r>
          </a:p>
          <a:p>
            <a:pPr lvl="1">
              <a:defRPr/>
            </a:pPr>
            <a:r>
              <a:rPr lang="en-US" altLang="en-US" dirty="0">
                <a:solidFill>
                  <a:schemeClr val="tx2"/>
                </a:solidFill>
                <a:ea typeface="ＭＳ Ｐゴシック" charset="-128"/>
              </a:rPr>
              <a:t>Self-regulation</a:t>
            </a:r>
          </a:p>
          <a:p>
            <a:pPr lvl="1">
              <a:defRPr/>
            </a:pPr>
            <a:r>
              <a:rPr lang="en-US" altLang="en-US" dirty="0">
                <a:solidFill>
                  <a:schemeClr val="tx2"/>
                </a:solidFill>
                <a:ea typeface="ＭＳ Ｐゴシック" charset="-128"/>
              </a:rPr>
              <a:t>Self-awareness</a:t>
            </a:r>
          </a:p>
          <a:p>
            <a:pPr>
              <a:defRPr/>
            </a:pPr>
            <a:r>
              <a:rPr lang="en-US" altLang="en-US" sz="2800" dirty="0">
                <a:solidFill>
                  <a:schemeClr val="tx2"/>
                </a:solidFill>
                <a:ea typeface="ＭＳ Ｐゴシック" charset="-128"/>
              </a:rPr>
              <a:t>Emotional expression</a:t>
            </a:r>
          </a:p>
          <a:p>
            <a:pPr lvl="1">
              <a:defRPr/>
            </a:pPr>
            <a:r>
              <a:rPr lang="en-US" altLang="en-US" dirty="0">
                <a:solidFill>
                  <a:schemeClr val="tx2"/>
                </a:solidFill>
                <a:ea typeface="ＭＳ Ｐゴシック" charset="-128"/>
              </a:rPr>
              <a:t>May have flat affect</a:t>
            </a:r>
          </a:p>
          <a:p>
            <a:pPr lvl="1">
              <a:defRPr/>
            </a:pPr>
            <a:r>
              <a:rPr lang="en-US" altLang="en-US" dirty="0">
                <a:solidFill>
                  <a:schemeClr val="tx2"/>
                </a:solidFill>
                <a:ea typeface="ＭＳ Ｐゴシック" charset="-128"/>
              </a:rPr>
              <a:t>May speak in monotone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142FF-2C7B-44C7-A0CE-D80E2D098DF6}"/>
              </a:ext>
            </a:extLst>
          </p:cNvPr>
          <p:cNvSpPr>
            <a:spLocks noGrp="1"/>
          </p:cNvSpPr>
          <p:nvPr>
            <p:ph type="title"/>
          </p:nvPr>
        </p:nvSpPr>
        <p:spPr>
          <a:xfrm>
            <a:off x="381000" y="5257800"/>
            <a:ext cx="7772400" cy="1362075"/>
          </a:xfrm>
        </p:spPr>
        <p:txBody>
          <a:bodyPr/>
          <a:lstStyle/>
          <a:p>
            <a:pPr>
              <a:defRPr/>
            </a:pPr>
            <a:r>
              <a:rPr lang="en-US" sz="2000" dirty="0">
                <a:effectLst/>
                <a:ea typeface="ＭＳ Ｐゴシック" charset="-128"/>
              </a:rPr>
              <a:t>Bond &amp; Godfrey (1997); Coelho et al., (1995)</a:t>
            </a:r>
            <a:br>
              <a:rPr lang="en-US" dirty="0">
                <a:ea typeface="ＭＳ Ｐゴシック" charset="-128"/>
              </a:rPr>
            </a:br>
            <a:endParaRPr lang="en-US" dirty="0">
              <a:ea typeface="ＭＳ Ｐゴシック" charset="-128"/>
            </a:endParaRPr>
          </a:p>
        </p:txBody>
      </p:sp>
      <p:sp>
        <p:nvSpPr>
          <p:cNvPr id="15363" name="Content Placeholder 2">
            <a:extLst>
              <a:ext uri="{FF2B5EF4-FFF2-40B4-BE49-F238E27FC236}">
                <a16:creationId xmlns:a16="http://schemas.microsoft.com/office/drawing/2014/main" id="{003EFE7B-CF03-4C65-8D28-83FA6E861751}"/>
              </a:ext>
            </a:extLst>
          </p:cNvPr>
          <p:cNvSpPr>
            <a:spLocks noGrp="1" noChangeArrowheads="1"/>
          </p:cNvSpPr>
          <p:nvPr>
            <p:ph type="body" idx="1"/>
          </p:nvPr>
        </p:nvSpPr>
        <p:spPr>
          <a:xfrm>
            <a:off x="381000" y="533400"/>
            <a:ext cx="7772400" cy="5168900"/>
          </a:xfrm>
        </p:spPr>
        <p:txBody>
          <a:bodyPr/>
          <a:lstStyle/>
          <a:p>
            <a:pPr marL="400050" lvl="1"/>
            <a:r>
              <a:rPr lang="en-US" altLang="en-US" sz="3200" i="1" dirty="0">
                <a:effectLst/>
              </a:rPr>
              <a:t>“The conversations of individuals with TBI have been characterized as significantly less interesting, less appropriate, less rewarding, more effortful, more confusing, more egocentric, and more reliant on conversation partners to maintain the flow of the conversation than their non-injured counterparts “ </a:t>
            </a:r>
            <a:endParaRPr lang="en-US" altLang="en-US" sz="3200" dirty="0">
              <a:effectLst/>
            </a:endParaRPr>
          </a:p>
          <a:p>
            <a:pPr>
              <a:buFont typeface="Wingdings" panose="05000000000000000000" pitchFamily="2" charset="2"/>
              <a:buChar char="n"/>
            </a:pPr>
            <a:endParaRPr lang="en-US" alt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47C7338-A1ED-47BE-B320-27353020F415}"/>
              </a:ext>
            </a:extLst>
          </p:cNvPr>
          <p:cNvSpPr>
            <a:spLocks noGrp="1" noChangeArrowheads="1"/>
          </p:cNvSpPr>
          <p:nvPr>
            <p:ph type="title"/>
          </p:nvPr>
        </p:nvSpPr>
        <p:spPr/>
        <p:txBody>
          <a:bodyPr/>
          <a:lstStyle/>
          <a:p>
            <a:pPr eaLnBrk="1" hangingPunct="1">
              <a:defRPr/>
            </a:pPr>
            <a:r>
              <a:rPr lang="en-US" altLang="en-US" sz="4000" dirty="0">
                <a:ea typeface="ＭＳ Ｐゴシック" charset="-128"/>
              </a:rPr>
              <a:t>Common Profile:</a:t>
            </a:r>
            <a:br>
              <a:rPr lang="en-US" altLang="en-US" sz="4000" dirty="0">
                <a:ea typeface="ＭＳ Ｐゴシック" charset="-128"/>
              </a:rPr>
            </a:br>
            <a:r>
              <a:rPr lang="en-US" altLang="en-US" sz="4000" dirty="0">
                <a:ea typeface="ＭＳ Ｐゴシック" charset="-128"/>
              </a:rPr>
              <a:t>RH Social Communication Deficits</a:t>
            </a:r>
          </a:p>
        </p:txBody>
      </p:sp>
      <p:sp>
        <p:nvSpPr>
          <p:cNvPr id="13315" name="Rectangle 3">
            <a:extLst>
              <a:ext uri="{FF2B5EF4-FFF2-40B4-BE49-F238E27FC236}">
                <a16:creationId xmlns:a16="http://schemas.microsoft.com/office/drawing/2014/main" id="{6256BB60-6AAC-4228-9EE2-71A1CA0D3C06}"/>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ea typeface="ＭＳ Ｐゴシック" charset="-128"/>
              </a:rPr>
              <a:t>Difficulty w/inference (social cognition deficit)</a:t>
            </a:r>
          </a:p>
          <a:p>
            <a:pPr lvl="1" eaLnBrk="1" hangingPunct="1">
              <a:lnSpc>
                <a:spcPct val="90000"/>
              </a:lnSpc>
              <a:buFont typeface="Wingdings" charset="2"/>
              <a:buChar char="n"/>
              <a:defRPr/>
            </a:pPr>
            <a:r>
              <a:rPr lang="en-US" altLang="en-US" sz="2000" dirty="0">
                <a:ea typeface="ＭＳ Ｐゴシック" charset="-128"/>
              </a:rPr>
              <a:t>Can</a:t>
            </a:r>
            <a:r>
              <a:rPr lang="ja-JP" altLang="en-US" sz="2000" dirty="0">
                <a:ea typeface="ＭＳ Ｐゴシック" charset="-128"/>
              </a:rPr>
              <a:t>’</a:t>
            </a:r>
            <a:r>
              <a:rPr lang="en-US" altLang="ja-JP" sz="2000" dirty="0">
                <a:ea typeface="ＭＳ Ｐゴシック" charset="-128"/>
              </a:rPr>
              <a:t>t read contextual cues—</a:t>
            </a:r>
            <a:r>
              <a:rPr lang="ja-JP" altLang="en-US" sz="2000" dirty="0">
                <a:ea typeface="ＭＳ Ｐゴシック" charset="-128"/>
              </a:rPr>
              <a:t>”</a:t>
            </a:r>
            <a:r>
              <a:rPr lang="en-US" altLang="ja-JP" sz="2000" dirty="0">
                <a:ea typeface="ＭＳ Ｐゴシック" charset="-128"/>
              </a:rPr>
              <a:t>I</a:t>
            </a:r>
            <a:r>
              <a:rPr lang="ja-JP" altLang="en-US" sz="2000" dirty="0">
                <a:ea typeface="ＭＳ Ｐゴシック" charset="-128"/>
              </a:rPr>
              <a:t>’</a:t>
            </a:r>
            <a:r>
              <a:rPr lang="en-US" altLang="ja-JP" sz="2000" dirty="0">
                <a:ea typeface="ＭＳ Ｐゴシック" charset="-128"/>
              </a:rPr>
              <a:t>m cold</a:t>
            </a:r>
            <a:r>
              <a:rPr lang="ja-JP" altLang="en-US" sz="2000" dirty="0">
                <a:ea typeface="ＭＳ Ｐゴシック" charset="-128"/>
              </a:rPr>
              <a:t>”</a:t>
            </a:r>
            <a:r>
              <a:rPr lang="en-US" altLang="ja-JP" sz="2000" dirty="0">
                <a:ea typeface="ＭＳ Ｐゴシック" charset="-128"/>
              </a:rPr>
              <a:t> </a:t>
            </a:r>
            <a:r>
              <a:rPr lang="en-US" altLang="ja-JP" sz="2000" dirty="0" err="1">
                <a:ea typeface="ＭＳ Ｐゴシック" charset="-128"/>
              </a:rPr>
              <a:t>doesn</a:t>
            </a:r>
            <a:r>
              <a:rPr lang="ja-JP" altLang="en-US" sz="2000" dirty="0">
                <a:ea typeface="ＭＳ Ｐゴシック" charset="-128"/>
              </a:rPr>
              <a:t>’</a:t>
            </a:r>
            <a:r>
              <a:rPr lang="en-US" altLang="ja-JP" sz="2000" dirty="0">
                <a:ea typeface="ＭＳ Ｐゴシック" charset="-128"/>
              </a:rPr>
              <a:t>t cue to open window</a:t>
            </a:r>
          </a:p>
          <a:p>
            <a:pPr eaLnBrk="1" hangingPunct="1">
              <a:lnSpc>
                <a:spcPct val="90000"/>
              </a:lnSpc>
              <a:buFont typeface="Wingdings" charset="2"/>
              <a:buChar char="n"/>
              <a:defRPr/>
            </a:pPr>
            <a:r>
              <a:rPr lang="en-US" altLang="en-US" sz="2400" dirty="0">
                <a:ea typeface="ＭＳ Ｐゴシック" charset="-128"/>
              </a:rPr>
              <a:t>Lack of response/</a:t>
            </a:r>
            <a:r>
              <a:rPr lang="en-US" altLang="en-US" sz="2400" dirty="0" err="1">
                <a:ea typeface="ＭＳ Ｐゴシック" charset="-128"/>
              </a:rPr>
              <a:t>hyporesponsive</a:t>
            </a:r>
            <a:endParaRPr lang="en-US" altLang="en-US" sz="2400" dirty="0">
              <a:ea typeface="ＭＳ Ｐゴシック" charset="-128"/>
            </a:endParaRPr>
          </a:p>
          <a:p>
            <a:pPr lvl="1" eaLnBrk="1" hangingPunct="1">
              <a:lnSpc>
                <a:spcPct val="90000"/>
              </a:lnSpc>
              <a:buFont typeface="Wingdings" charset="2"/>
              <a:buChar char="n"/>
              <a:defRPr/>
            </a:pPr>
            <a:r>
              <a:rPr lang="en-US" altLang="en-US" sz="2000" dirty="0">
                <a:ea typeface="ＭＳ Ｐゴシック" charset="-128"/>
              </a:rPr>
              <a:t>Flat, limited animation</a:t>
            </a:r>
          </a:p>
          <a:p>
            <a:pPr eaLnBrk="1" hangingPunct="1">
              <a:lnSpc>
                <a:spcPct val="90000"/>
              </a:lnSpc>
              <a:buFont typeface="Wingdings" charset="2"/>
              <a:buChar char="n"/>
              <a:defRPr/>
            </a:pPr>
            <a:r>
              <a:rPr lang="en-US" altLang="en-US" sz="2400" dirty="0" err="1">
                <a:ea typeface="ＭＳ Ｐゴシック" charset="-128"/>
              </a:rPr>
              <a:t>Hyperresponsive</a:t>
            </a:r>
            <a:endParaRPr lang="en-US" altLang="en-US" sz="2400" dirty="0">
              <a:ea typeface="ＭＳ Ｐゴシック" charset="-128"/>
            </a:endParaRPr>
          </a:p>
          <a:p>
            <a:pPr lvl="1" eaLnBrk="1" hangingPunct="1">
              <a:lnSpc>
                <a:spcPct val="90000"/>
              </a:lnSpc>
              <a:buFont typeface="Wingdings" charset="2"/>
              <a:buChar char="n"/>
              <a:defRPr/>
            </a:pPr>
            <a:r>
              <a:rPr lang="en-US" altLang="en-US" sz="2000" dirty="0">
                <a:ea typeface="ＭＳ Ｐゴシック" charset="-128"/>
              </a:rPr>
              <a:t>Digressions</a:t>
            </a:r>
          </a:p>
          <a:p>
            <a:pPr eaLnBrk="1" hangingPunct="1">
              <a:lnSpc>
                <a:spcPct val="90000"/>
              </a:lnSpc>
              <a:buFont typeface="Wingdings" charset="2"/>
              <a:buChar char="n"/>
              <a:defRPr/>
            </a:pPr>
            <a:r>
              <a:rPr lang="en-US" altLang="en-US" sz="2400" dirty="0">
                <a:ea typeface="ＭＳ Ｐゴシック" charset="-128"/>
              </a:rPr>
              <a:t>Literal/Concrete in communication</a:t>
            </a:r>
          </a:p>
          <a:p>
            <a:pPr eaLnBrk="1" hangingPunct="1">
              <a:lnSpc>
                <a:spcPct val="90000"/>
              </a:lnSpc>
              <a:buFont typeface="Wingdings" charset="2"/>
              <a:buChar char="n"/>
              <a:defRPr/>
            </a:pPr>
            <a:r>
              <a:rPr lang="en-US" altLang="en-US" sz="2400" dirty="0">
                <a:ea typeface="ＭＳ Ｐゴシック" charset="-128"/>
              </a:rPr>
              <a:t>Jokes/humor difficult; abstract language </a:t>
            </a:r>
            <a:r>
              <a:rPr lang="ja-JP" altLang="en-US" sz="2400" dirty="0">
                <a:ea typeface="ＭＳ Ｐゴシック" charset="-128"/>
              </a:rPr>
              <a:t>“</a:t>
            </a:r>
            <a:r>
              <a:rPr lang="en-US" altLang="ja-JP" sz="2400" dirty="0">
                <a:ea typeface="ＭＳ Ｐゴシック" charset="-128"/>
              </a:rPr>
              <a:t>heavy heart</a:t>
            </a:r>
            <a:r>
              <a:rPr lang="ja-JP" altLang="en-US" sz="2400" dirty="0">
                <a:ea typeface="ＭＳ Ｐゴシック" charset="-128"/>
              </a:rPr>
              <a:t>”</a:t>
            </a:r>
            <a:endParaRPr lang="en-US" altLang="en-US" sz="2400" dirty="0">
              <a:ea typeface="ＭＳ Ｐゴシック" charset="-128"/>
            </a:endParaRPr>
          </a:p>
        </p:txBody>
      </p:sp>
    </p:spTree>
  </p:cSld>
  <p:clrMapOvr>
    <a:masterClrMapping/>
  </p:clrMapOvr>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Textured</Template>
  <TotalTime>4795</TotalTime>
  <Words>2232</Words>
  <Application>Microsoft Macintosh PowerPoint</Application>
  <PresentationFormat>On-screen Show (4:3)</PresentationFormat>
  <Paragraphs>396</Paragraphs>
  <Slides>52</Slides>
  <Notes>42</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52</vt:i4>
      </vt:variant>
    </vt:vector>
  </HeadingPairs>
  <TitlesOfParts>
    <vt:vector size="62" baseType="lpstr">
      <vt:lpstr>Arial</vt:lpstr>
      <vt:lpstr>Calibri</vt:lpstr>
      <vt:lpstr>Calibri Light</vt:lpstr>
      <vt:lpstr>Forum</vt:lpstr>
      <vt:lpstr>Tahoma</vt:lpstr>
      <vt:lpstr>Times New Roman</vt:lpstr>
      <vt:lpstr>Wingdings</vt:lpstr>
      <vt:lpstr>Textured</vt:lpstr>
      <vt:lpstr>2_Office Theme</vt:lpstr>
      <vt:lpstr>Office Theme</vt:lpstr>
      <vt:lpstr>Social Communication in Adults with Cognitive Impairments</vt:lpstr>
      <vt:lpstr>Consider…</vt:lpstr>
      <vt:lpstr>Video Example: Topic to Topic Switching after TBI</vt:lpstr>
      <vt:lpstr>What is Social Communication?</vt:lpstr>
      <vt:lpstr>PowerPoint Presentation</vt:lpstr>
      <vt:lpstr>Receptive Skills Commonly Affected by ABI</vt:lpstr>
      <vt:lpstr>Expressive Communication</vt:lpstr>
      <vt:lpstr>Bond &amp; Godfrey (1997); Coelho et al., (1995) </vt:lpstr>
      <vt:lpstr>Common Profile: RH Social Communication Deficits</vt:lpstr>
      <vt:lpstr>Social Communication Requires</vt:lpstr>
      <vt:lpstr>How may impairments in various cognitive domains affect communication? </vt:lpstr>
      <vt:lpstr>Social Cognition</vt:lpstr>
      <vt:lpstr>TBI &amp; Social Cognition</vt:lpstr>
      <vt:lpstr>Theory of Mind (ToM)</vt:lpstr>
      <vt:lpstr>Example</vt:lpstr>
      <vt:lpstr>Levels of TOM</vt:lpstr>
      <vt:lpstr>PowerPoint Presentation</vt:lpstr>
      <vt:lpstr>PowerPoint Presentation</vt:lpstr>
      <vt:lpstr>Other Typical TOM Tasks </vt:lpstr>
      <vt:lpstr>Why do we care about TOM?</vt:lpstr>
      <vt:lpstr>Signs of TOM Deficits</vt:lpstr>
      <vt:lpstr>What causes TOM Deficits in TBI?</vt:lpstr>
      <vt:lpstr>Our  Assessment Model</vt:lpstr>
      <vt:lpstr>PowerPoint Presentation</vt:lpstr>
      <vt:lpstr>A Clinician’s View Drives Practice</vt:lpstr>
      <vt:lpstr>Assessment Classification</vt:lpstr>
      <vt:lpstr>Self- and Other- Report Questionnaires</vt:lpstr>
      <vt:lpstr>La Trobe Communication Questionnaire (LCQ)</vt:lpstr>
      <vt:lpstr>La Trobe Communication Questionnaire (Douglas et al, 2000)</vt:lpstr>
      <vt:lpstr>Performance Based Measures </vt:lpstr>
      <vt:lpstr>Context-bound tasks</vt:lpstr>
      <vt:lpstr>Discourse analysis</vt:lpstr>
      <vt:lpstr> Clinician ratings </vt:lpstr>
      <vt:lpstr>Conversation Sampling Considerations</vt:lpstr>
      <vt:lpstr>Conversation Sampling Tasks</vt:lpstr>
      <vt:lpstr>Scoring Conversation Samples</vt:lpstr>
      <vt:lpstr>Pragmatic Rating Scales</vt:lpstr>
      <vt:lpstr>Profile of Pragmatic Impairments in Communication (PPIC)</vt:lpstr>
      <vt:lpstr>  Pragmatics Rating Scale (MacLennan et al., 2002)  </vt:lpstr>
      <vt:lpstr>Pragmatics Rating Scale (MacLennan et al., 2002)</vt:lpstr>
      <vt:lpstr>PowerPoint Presentation</vt:lpstr>
      <vt:lpstr>Treatment Ingredients from your Readings?</vt:lpstr>
      <vt:lpstr>“Self-Coaching” Intervention (Ylvisaker, 2006)</vt:lpstr>
      <vt:lpstr>Dahlberg Group Study</vt:lpstr>
      <vt:lpstr>Interpersonal Recall Training (IPR; Heffenstein, 1979)</vt:lpstr>
      <vt:lpstr>Hoepner &amp; Olsen, 2018</vt:lpstr>
      <vt:lpstr>PowerPoint Presentation</vt:lpstr>
      <vt:lpstr>Types of feedback</vt:lpstr>
      <vt:lpstr>Three Relevant Themes</vt:lpstr>
      <vt:lpstr>Direct Training</vt:lpstr>
      <vt:lpstr>PowerPoint Presentation</vt:lpstr>
      <vt:lpstr>Quick Review</vt:lpstr>
    </vt:vector>
  </TitlesOfParts>
  <Company>UO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Communication &amp; Behavioral Management  after Brain Injury</dc:title>
  <dc:creator>McKay</dc:creator>
  <cp:lastModifiedBy>Jim Wright</cp:lastModifiedBy>
  <cp:revision>129</cp:revision>
  <dcterms:created xsi:type="dcterms:W3CDTF">2012-02-29T22:13:02Z</dcterms:created>
  <dcterms:modified xsi:type="dcterms:W3CDTF">2021-02-16T19:46:30Z</dcterms:modified>
</cp:coreProperties>
</file>